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18849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370477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00058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7414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66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@saraassafian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62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@malakassafia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51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@balbloushi93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1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@kenazalnasser_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0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@Abdulla_khuzam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@7ano0ona33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32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@maria_assafia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6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@shouge_95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50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@khawla_khm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32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@fisalelb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390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5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362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66365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45656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88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41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@iAZ_98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5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@assafarmy442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93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@NanoWaghach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2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@lamaassaflama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51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@q8cerebro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48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@alukhaini83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65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@sab33_5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79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@Heba01034442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2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@bs27x1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94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@mkanderiii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6283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60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046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84372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63749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774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5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@7modqllaf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24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@danah__93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11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@abood_alkndri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7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@N_0hm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8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@AhmadNimsbond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6672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418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2017-03-14T09:00:41Z</dcterms:created>
  <dcterms:modified xsi:type="dcterms:W3CDTF">2017-03-14T09:01:09Z</dcterms:modified>
</cp:coreProperties>
</file>