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34782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28254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596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456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302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749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026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- 2017-03-10 17:00:40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نهائي ولي العهد السعودي بين #الإتحاد_النصر
وضيفينا:
الشاعر الإتحادي عطاالله فرحان
الشاعر النصراوي فيصل العتيبي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https://t.co/nrOYiXHEJu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4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- 2017-03-07 17:13:35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وكيل أمين الشرميطي لبرنامج "قوول":العربي ماسدد رواتب المحترف الشرميطي..واللاعب مأجر سيارة على حسابه وحتى الكهربا في شقته تطفي يوم و ترك.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04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- 2017-03-07 17:09:38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وكيل أمين الشرميطي لبرنامج "قوول":الصحافة التونسية شانة حرب كبيرة على مشكلة أمين ويطالبون الشرميطي بالرحيل عن الدوري الكويتي.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2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- 2017-03-09 17:03:05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⚽️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بلشنا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ومعاك حتى س6م
#برشلونة يُـبهر كرة القدم ويؤكد بالفعل بأن المستحيل ليس برشلونياً !
لمشاركاتكم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https://t.co/8WGbhZdpaK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1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- 2017-03-07 17:12:21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وكيل أمين الشرميطي لبرنامج "قوول":اليوم سجلنا قضية عبر المحامي لدى النائب العام حول الإعتداء بالضرب الذي وقع على اللاعب أمين الشرميطي.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9403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9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72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34230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950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699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754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7625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823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46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- 2017-03-13 21:07:39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دقايق مداخله هاتفية من الرئيس التنفيذي لأسرة نبض الكويت طلال الياقوت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talalalyagout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للإدلاء بخبر جميل في برنامج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Strangers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غرباء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66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- 2017-03-11 19:21:12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لئنّ شكرتم لأزيدنكُم﴾ 
ربى لك الحمد والشكر دائماً وأبداً 
#نبض_الكويت
#ربع_الديوانيه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 #q8pulse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61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- 2017-03-10 21:08:32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ساعتين من الميكسات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 jackz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علي نبض 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Fm88.8 
#Fm888
#q8pulse
#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 الكويت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talalalyagout https://t.co/LC3wXt7wEt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40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- 2017-03-08 16:51:51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حاليا من مطار الكويت الدولي .. واجواء احتفالية خاصة 
لحفل استقبال الفنان شادي الخليج بعد عودته من رحلة العلاج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https://t.co/g6xlZBUsae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428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15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539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21791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527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2230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617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6481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9228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89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- 2017-03-13 17:00:53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برشلونة خيّب آمال مُحبيه بعد معجزة باريس!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خوفَ على #مدريد و #راموس بالقيادة!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البلوز والشياطين وجهاً لوجه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https://t.co/v7r62PLOlN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62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- 2017-03-13 13:45:37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ربع الديوانية  .. 
وموضوعنا أسبوع المرور الخليجي الموحد ٢٠١٧ .. " حياتك امانه 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https://t.co/eASsNUYVWp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86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- 2017-03-13 14:15:52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حالياً اغنية هلا للفنان جاسم بهبهاني حصرياً على نبض الكويت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https://t.co/YS283yxmry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80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- 2017-03-10 14:51:47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يحيي الفنان #صابر_الرباعي حفل ختام “صفاقس عاصمة الثقافة العربية 2016” في مدينة صفاقس التونسيّة يوم الجمعة القادم .السابع عشر من الشهر الحالي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69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- 2017-03-12 22:42:59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نعتذر عن بشاعة المنظر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🔫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بس الي سوى الڤيديو قوي
ودي اسأله شلون طرت بباله فكرة المونتاج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😂😂😂😂😂😂 https://t.co/BV85T6VUH5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7996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807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471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94203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842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1035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369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844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408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2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- 2017-03-08 16:51:51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حاليا من مطار الكويت الدولي .. 
راح نكون معاكم في تغطية خاصة وحصرية عبر اذاعة نبض الكويت س٦م  لحفل استقبال الفنان شادي 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https://t.co/2IMtbQHGKV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40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- 2017-03-11 16:24:16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مسابقات بقيمه ٤٠٠ دينار حاليا على انستغرام نبض الكويت من اليال مول .
تابعوا انستغرام نبض 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 #q8pulse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#ربع_الديوانيه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1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- 2017-03-12 20:32:00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أمراض السكري مع د.ثامر العيسى .. في دكتوري 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https://t.co/dPLDLtmRl0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12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- 2017-03-13 13:53:02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https://t.co/ze01vdJLOt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74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- 2017-03-12 05:42:20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
ليش عندنه عيب انه نشتغل اشغال بسيطة لكن عادي نسويها برا الديرة ؟
#نغم_الصباح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8643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84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2404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48126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830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064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869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930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068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91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- 2017-03-12 08:35:27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الميزان
الحظ يوقف معاك اليوم وعندك القدرة انك تكون جدّي في الشغل ، اليوم بتكون في قمة الاستقرار و التفاهم مع الشريك. (حظك ١٠ من ١٠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8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- 2017-03-08 08:22:09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العذراء
كفاءتك تثير إعجاب الجميع ، أنت قادر على تنفيذ كل شي بسهولة ، الارتياح سيد الموقف في العلاقة بالشريك، وهذا جيد.( حظك ٨ من ١٠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4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- 2017-03-12 08:36:18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الجدي
الحظ حليفك و يساعدك على التوسع ب شغلك والوصول إلى النجاح على الرغم من المشاكل الي تواجهها مع الشريك فالحب قوي بينكم(حظك ١٠ من ١٠)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41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- 2017-03-10 21:23:51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Download our app for fm 88.8 
#fm888 #q8pulse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https://t.co/r8uWxxJuDT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8551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5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0161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16726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811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763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0967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268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141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8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- 2017-03-13 20:43:53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بأقل من ساعتين تم حجز جميع تذاكر حفلة الفنان عبدالمجيد عبدالله وبهذا الحدث حلقة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strangers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غرباء
اليوم عن الحدث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YousefJR 
@Athbi_alnaibari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7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- 2017-03-13 18:27:54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ترقبول جديدنا اليوم على سبيشل .. 
#نبض_الكويت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7937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58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401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6</dc:title>
  <dc:creator>Administrator</dc:creator>
  <cp:lastModifiedBy>Administrator</cp:lastModifiedBy>
  <cp:revision>1</cp:revision>
  <dcterms:created xsi:type="dcterms:W3CDTF">2017-03-14T08:49:18Z</dcterms:created>
  <dcterms:modified xsi:type="dcterms:W3CDTF">2017-03-14T08:52:04Z</dcterms:modified>
</cp:coreProperties>
</file>