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6"/>
      <p:bold r:id="rId7"/>
      <p:italic r:id="rId8"/>
      <p:boldItalic r:id="rId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3.fntdata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font" Target="fonts/font2.fntdata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1.fntdata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48641932"/>
              </p:ext>
            </p:extLst>
          </p:nvPr>
        </p:nvGraphicFramePr>
        <p:xfrm>
          <a:off x="457200" y="1731963"/>
          <a:ext cx="8229600" cy="3967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387077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559950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5907878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9627900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429524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24616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- 2017-03-13 13:35:01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كم سنة مر على الاسبوع المرور الخليجي الموحد، وشنو شعار هذه السنة؟  جاوب واربح ايباد مقدم من وزارة الداخلية و شركة زين، راح نختار ٣ فائزين  والاعلان باجر الصبح ‏#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ربع_الدوانية
#نبض_الكويت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10.9541%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7723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- 2017-03-11 16:21:01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اكتب اسم اليال مول وراح نسحب ٤ فايزين كل واحد عنده كوبون شراء بقيمه ٥٠ دينار من المحلات المشاركه باليال مول ..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 #q8pulse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ربع_الديوانيه 
#نبض_الكويت #سنا_الكويت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10.1155%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1278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- 2017-03-10 16:59:13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‏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الآن في برنامج قووول حلقة خاصة عن نهائي كأس ولي العهد السعودي بين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الإتحاد_النصر‬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وضيفينا بالإستيديو : الشاعر الإتحادي/ عطاالله فرحان والشاعر النصراوي/ فيصل العتيبي
‏شاركونا على 22216888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8.1036%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86140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- 2017-03-13 22:30:18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تبون تذاكر؟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8.0344%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9047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- 2017-03-10 10:47:10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صبحكم الله بالخير من مول ٣٦٠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7.8717%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773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- 2017-03-12 19:11:42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للفائزين في مسابقة اليال مول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7.3942%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354291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6906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385457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7898857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7329755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878030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9544838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002766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7353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- 2017-03-12 09:43:57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بمسابقة أكيورا في حسابهم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almullaacura 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واربح تجربة قيادة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MDX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لمدة اسبوع كامل مجاناً "كم عدد مقاعد سيارة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MDX 2017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الجديدة كلياً؟" شروط المسابقة: 
١- متابعة حساب @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almullaacura 
٢-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منشن اثنين من اصدقائك 
٣- الإجابة في حساب الملا أكيورا
٤- جميع الإجابات الصحيحة ستدخل السحب 
٥- سيتم اختيار الفائز بالمسابقة عن طريق القرعة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9323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- 2017-03-13 08:31:03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مبروك نوال الفيلجاوي 50 دينار كاش من سنا الكويت 
وباجر انشاءالله مكان يديد و50 دينار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7.3337%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59418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- 2017-03-12 15:50:02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تذكرون اسم الاغنية؟ 
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fm888classic
#fm888
#q8pulse
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نبض_الكويت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7.2790%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1198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- 2017-03-12 17:23:57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حاليا برنامج ( قوووول )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⚽️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7.0567%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3301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- 2017-03-12 08:09:01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 فولو وخمن المكان .. واربح 50 دينار كاش من سنا الكويت 
وشارك على 22216888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6.9637%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575184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6440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586315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16315451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2134770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984280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7646364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307276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4633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- 2017-03-12 08:35:44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هذي كانت إجابة المسابقة 
شكرا للي شاركنا  وهاردلك .. وباجر انشاءالله موعدكم مع 50 دينار كاش من سنا الكويت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6.9031%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28238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- 2017-03-12 20:04:37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دقايق ونبلش دكتوري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👨🏻‍⚕️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للي حاب يتواصل معانا ويشاركنا بأسئلته على :
22216888
لايف انستقرام وتوتير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6.8425%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68476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- 2017-03-13 08:08:19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سو فولو وخمن المكان واربح 50 دينار كاش من سنا الكويت 
المشاركات على 22216888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6.8211%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439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- 2017-03-09 12:25:13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واربح كوبون 50 دك.  لا يسمح بفوز نفس الشخص مرتين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5.2592%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47735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- 2017-03-09 17:35:07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اكتب اسم كل مدرب بكومنت تحت بعض وتفوز بكوبون 50 دك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5.0067%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1840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- 2017-03-09 12:45:23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اكتب "ربع الدوانية" بالكومنت واربح كوبون 50 دك. لا يسمح بفوز نفس الشخص مرتين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4.5534%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56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- 2017-03-09 13:11:45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واربح كوبون 50 دك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4.4235%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670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- 2017-03-09 13:00:40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بالكومنت واربح كوبون 50 دك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3.9873%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8607358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212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4</a:t>
            </a:r>
            <a:endParaRPr lang="en-US"/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339510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71419201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8714833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703671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064154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79062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0432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- 2017-03-09 17:08:46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واربح كوبون 50 دك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3.5020%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73838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- 2017-03-09 14:17:34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واربح كوبون 50 دك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3.4922%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83976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- 2017-03-09 19:09:34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واربح كوبون 50 دك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3.4334%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4436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- 2017-03-09 13:25:52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وابح كوبون 50 دك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3.2349%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985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- 2017-03-09 14:00:02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حط بالكومنت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🌹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واكثر لايك على الكومنت يربح كوبون 50 دك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2.9163%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77974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fm888kw (KUWAIT PULSE) - 2017-03-09 13:37:42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شارك بالكومنت وخل ربعك يعطونك لايك عالكومنت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2.2032%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505233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07/03/2017 - 13/03/2017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18990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385</Words>
  <Application>Microsoft Office PowerPoint</Application>
  <PresentationFormat>On-screen Show (4:3)</PresentationFormat>
  <Paragraphs>153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quintly_template</vt:lpstr>
      <vt:lpstr>Instagram Posts Table - 1 of 4</vt:lpstr>
      <vt:lpstr>Instagram Posts Table - 2 of 4</vt:lpstr>
      <vt:lpstr>Instagram Posts Table - 3 of 4</vt:lpstr>
      <vt:lpstr>Instagram Posts Table - 4 of 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- 1 of 4</dc:title>
  <dc:creator>Administrator</dc:creator>
  <cp:lastModifiedBy>Administrator</cp:lastModifiedBy>
  <cp:revision>1</cp:revision>
  <dcterms:created xsi:type="dcterms:W3CDTF">2017-03-14T08:16:42Z</dcterms:created>
  <dcterms:modified xsi:type="dcterms:W3CDTF">2017-03-14T08:18:37Z</dcterms:modified>
</cp:coreProperties>
</file>