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494568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83393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727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130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8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(271), @alqabas (3), @AlAnba_News_KW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8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(72), @AlraiMediaGroup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54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(2), @aljarida (1), @AlAnba_News_KW (114)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06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(20), @aljarida (12), @alqabas (31), @AlAnba_News_KW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8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(24), @alqabas (3), @AlAnba_News_KW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14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(18), @aljarida (2), @alqabas (15),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1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(66), @aljarida (3),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6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@beadrrr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(43), 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88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@aass124100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737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77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721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43171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89385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4485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61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(7), @aljarida (8),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60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@aljarida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0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(32), @alqabas (5),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25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(43), @aljarida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5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@z06z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(9), @aljarida (28),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97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(10), @aljarida (8), @alqabas (5),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3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(5), @aljarida (2),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37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@faisal_jamal88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74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8444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4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202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39662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07548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992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(6), @alqabas (16),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1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@alqabas (4),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1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(1), @aljarida (23),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5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@M_Bo_Khaled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(18), @alqabas (6),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40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61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@Mass_Eng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94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64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2017-03-13T12:17:50Z</dcterms:created>
  <dcterms:modified xsi:type="dcterms:W3CDTF">2017-03-13T12:18:18Z</dcterms:modified>
</cp:coreProperties>
</file>