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715934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1801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86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977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395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132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53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51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- 2017-03-06 13:21:28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عاجل| صاحب السمو الأمير الشيخ صباح الأحمد يأمر بعودة الجناسي لمن سحبت جنسياتهم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9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- 2017-03-08 13:33:06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بالفيديو.. ابتسام تسكت تخرج عن صمتها وترد على تشبيهها بهيفاء وهبي.. وهذا ما قالته لدنيا بطمة؟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https://t.co/8agQgFSnPV https://t.co/8CmMrXvqtt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97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- 2017-03-08 17:25:01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بالفيديو.. ابتسام تسكت تخرج عن صمتها وترد على تشبيهها بهيفاء وهبي.. وهذا ما قالته لدنيا بطمة؟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https://t.co/8agQgFSnPV https://t.co/WpsO2AJVKI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4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- 2017-03-09 00:10:01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بالفيديو.. ابتسام تسكت تخرج عن صمتها وترد على تشبيهها بهيفاء وهبي.. وهذا ما قالته لدنيا بطمة؟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https://t.co/8agQgFAMrl https://t.co/XDJyGLRM7v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8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- 2017-03-09 14:38:19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صفاء الهاشم وخلف دميثير.. بين المصطلحات الانجليزية واللغة العربية!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https://t.co/WBMYedtvq1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885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6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2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893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231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128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603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51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241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8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- 2017-03-10 21:47:23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صفاء الهاشم لـ«القبس الإلكتروني»: سأقترح تجنيد الفتيات إلزامياً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https://t.co/9Q7tQlgbvX https://t.co/XBpcnCjL5h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7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- 2017-03-09 16:54:51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النائب علي الدقباسي: 51% من جرائم المخدرات في 2016 ارتكبها وافدين.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https://t.co/ZS0oDDIj4k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8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- 2017-03-09 20:47:03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النائب أحمد الفضل: هناك تعطيل متعمد لأعمال المجلس عبر إغراق «التشريعية» بمقترحات مكررة ومنسوخة على طريقة القص واللزق من مجالس سابقة.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https://t.co/E8KqQvgnAR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97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- 2017-03-10 00:44:01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أجهزة قياس الزلازل ترصد هزة أرضية بسبب هدف برشلونة السادس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https://t.co/gDrWJ6lHCO https://t.co/OXA1Y74UIJ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0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- 2017-03-06 21:57:55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النائب ثامر السويط: ارجاع الجناسي خطوة مباركة غير مستغربة من أمير الإنسانية.. ومتفائل بالمرحلة المقبلة.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https://t.co/Rh0DgGQfDb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3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- 2017-03-12 17:20:01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بالفيديو.. لن تصدقوا رد فعل #نجوى_كرم على فعل المشترك السعودي.. أذهل لجنة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Arabs Got Talent
 https://t.co/4snvdkkGGN https://t.co/Mj4pNYAyZ0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831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8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305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0786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201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856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487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055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528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6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- 2017-03-06 14:38:23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مبارك الحجرف: تم الاتفاق مع سمو الأمير والتعهد بالالتزام في عدم مساءلة رئيس الوزراء خلال الفصل التشريعي الحالي مقابل عودة الجناسي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5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- 2017-03-09 21:44:13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راعي الحرشا! - بقلم : #مبارك_الوصيص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https://t.co/0HpmeQqGOa https://t.co/JZBfK3xuOI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27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- 2017-03-06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خبراء الرياضيات يقولون أن هذه المسالة "لا يمكن حلها"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https://t.co/dP6UXQc6q5 https://t.co/aIgP4cyszo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- 2017-03-06 23:15:05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وْرد... غطاها - بوعسم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https://t.co/PUlqrA3MBK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7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- 2017-03-08 22:05:06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النائبة صفاء الهاشم: تحية لكل سيدات الكويت.. ولكل من قال أن المرأة نصف عقل.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https://t.co/jxCTdjK7Je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- 2017-03-09 01:01:52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برشلونة يصنع تاريخاً جديداً في أعرق البطولات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https://t.co/XN221dNtzJ https://t.co/cb7sgGt1CZ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4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- 2017-03-08 23:52:30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الوزير فالح العزب: 73 ألف دينار تُصرف شهرياً كرواتب دون أن ينعقد مجلس أمناء هيئة مكافحة الفساد منذ 4 أشهر.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https://t.co/ZuOCD6GZx4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3889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7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405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948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070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204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704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18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856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9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- 2017-03-06 13:31:11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نواب: مكرمة أميرية سامية بإعادة الجناسي المسحوبة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https://t.co/dlMVawBOwX https://t.co/2JwbkqT4Fx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57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- 2017-03-07 23:02:01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الكويت تتجاوز قطر والإمارات في غلاء المعيشة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https://t.co/jUreuIwVND https://t.co/NNwBNTjdVK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16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- 2017-03-08 13:21:04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هند الصبيح: للمرأة الكويتية دور بارز في العمل وتحقيق الإنجازات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https://t.co/EUnxGWqkJh https://t.co/ahqocheX9Y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3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- 2017-03-10 00:00:01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الهاشم: تحصيل نسبة 5% من قيمة كل التحويلات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https://t.co/9oonlF1c0J https://t.co/ZfOHrJM6B0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80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- 2017-03-06 16:14:15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مجلس الوزراء يوافق على تعيين الشيخ سلمان الحمود رئيسا لهيئة الطيران المدني بدرجة وزير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https://t.co/ycCgvInPB1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- 2017-03-10 21:04:13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ترسية العقد الثاني بـ 215 مليون دينار لإنشاء 18519 قسيمة جنوب المطلاع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https://t.co/sAzZcp6st2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271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17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366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58757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69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326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00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234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701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60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- 2017-03-06 22:23:24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الفنان عبدالله بوشهري يكشف عن دوره في مسلسل «حب في اسطنبول»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https://t.co/mg4x1nixK7 https://t.co/pVloX5SgYy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477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33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416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2017-03-13T11:57:37Z</dcterms:created>
  <dcterms:modified xsi:type="dcterms:W3CDTF">2017-03-13T12:00:02Z</dcterms:modified>
</cp:coreProperties>
</file>