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3689630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05522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0843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5372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9923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3968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973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8802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2903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104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- 2017-03-11 00:39:11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92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- 2017-03-08 17:40:49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847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- 2017-03-07 19:10:55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35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- 2017-03-06 23:46:37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6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- 2017-03-10 23:53:45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85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- 2017-03-10 23:46:43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601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- 2017-03-10 23:37:49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389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- 2017-03-10 00:03:19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18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- 2017-03-07 00:28:02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6071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264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0640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93533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4304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8426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7484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2871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4416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1192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4089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55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- 2017-03-11 00:21:20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930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- 2017-03-06 00:57:52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18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- 2017-03-09 23:49:17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08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- 2017-03-10 15:50:34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82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- 2017-03-12 10:56:33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21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- 2017-03-07 23:45:25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64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- 2017-03-08 15:51:42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أحمد الحصان: «جسر جابر» رابع أطول جسر في العالم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https://t.co/fYV53FJ3fi https://t.co/7f1tz9Djos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120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- 2017-03-11 13:03:45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370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- 2017-03-10 00:08:35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3985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213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6710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34810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4816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5174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9599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4876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011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3164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7250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021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- 2017-03-08 18:39:44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80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- 2017-03-06 14:56:58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78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- 2017-03-07 23:41:13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202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- 2017-03-12 00:02:44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381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- 2017-03-11 21:59:21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637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- 2017-03-11 00:29:31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883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- 2017-03-09 18:40:47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9959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4111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448</Words>
  <Application>Microsoft Office PowerPoint</Application>
  <PresentationFormat>On-screen Show (4:3)</PresentationFormat>
  <Paragraphs>230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Own Posts Table - 1 of 3</vt:lpstr>
      <vt:lpstr>Facebook Own Posts Table - 2 of 3</vt:lpstr>
      <vt:lpstr>Facebook Own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3</dc:title>
  <dc:creator>Administrator</dc:creator>
  <cp:lastModifiedBy>Administrator</cp:lastModifiedBy>
  <cp:revision>1</cp:revision>
  <dcterms:created xsi:type="dcterms:W3CDTF">2017-03-13T09:51:56Z</dcterms:created>
  <dcterms:modified xsi:type="dcterms:W3CDTF">2017-03-13T09:54:29Z</dcterms:modified>
</cp:coreProperties>
</file>