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430059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204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410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119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799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221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864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025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874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6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00:39:11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24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- 2017-03-08 17:40:49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6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19:10:55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36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- 2017-03-06 23:46:37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4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23:53:45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9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23:46:43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7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23:37:49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2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00:03:19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00:28:02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55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8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114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49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978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822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566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573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083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708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769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51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00:21:20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3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- 2017-03-06 00:57:52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36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- 2017-03-09 23:49:17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63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15:50:34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10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- 2017-03-12 10:56:33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7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23:45:25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70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القبس - 2017-03-08 15:51:42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أحمد الحصان: «جسر جابر» رابع أطول جسر في العالم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https://t.co/fYV53FJ3fi https://t.co/7f1tz9Djos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21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13:03:45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6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- 2017-03-10 00:08:35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714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87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5104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7397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2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461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238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408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71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736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5846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3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- 2017-03-08 18:39:44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1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- 2017-03-06 14:56:58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47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- 2017-03-07 23:41:13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57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- 2017-03-12 00:02:44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84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21:59:21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3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- 2017-03-11 00:29:31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5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Alrai Newspaper Kuwait - 2017-03-09 18:40:47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2234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61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448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2017-03-13T09:49:20Z</dcterms:created>
  <dcterms:modified xsi:type="dcterms:W3CDTF">2017-03-13T09:51:55Z</dcterms:modified>
</cp:coreProperties>
</file>