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82709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674182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643630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3816115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822394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72084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3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#Lunchtime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47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#BurgerKing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76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#BKKOORA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6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58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#اليوم_العالمي_للمرأة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30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#Superwoman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41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#InternationalWomensDay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56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#ComicCon2017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43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#صارت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28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#HersheyPie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009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355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97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8126717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583182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970551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867678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74264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7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#ايلي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66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#BKCoffee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81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75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#الخيار_الصعب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02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#TheToughChoice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6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#هابي_ميل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25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#CelebrateYourSquad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45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#توقع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99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2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#ItsAChicken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7095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95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280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135263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4328531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596596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995228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28617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71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#كوفيليشوس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76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#Coffeelicious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90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#دوري_الأبطال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51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#ChampionsLeague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60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#ريوق_ماك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4506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37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228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2017-03-13T08:32:13Z</dcterms:created>
  <dcterms:modified xsi:type="dcterms:W3CDTF">2017-03-13T08:33:10Z</dcterms:modified>
</cp:coreProperties>
</file>