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14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2430972"/>
              </p:ext>
            </p:extLst>
          </p:nvPr>
        </p:nvGraphicFramePr>
        <p:xfrm>
          <a:off x="457200" y="1731963"/>
          <a:ext cx="8229600" cy="3053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385401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491758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194694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860396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34482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43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burgerkingkw (Burger King Kuwait  18 11 111) - 2017-03-07 18:33:01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توقع نتيجة مباراة اليوم وتأهل لربح وجبة مكس لوفرز العائلية من برجر كنج
__
الشروط والقوانين: . * تابعوا حسابنا على الانستجرام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burgerkingkw *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يحق لكل متشارك المشاركة بإجابة واحدة فقط.
* منشن شخص وادخل السحب. * المسابقة لمتابعينا من دولة الكويت فقط.
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Guess the score and get the chance to win mix lovers family meal from #BurgerKing
__
Terms and conditions: . *Follow our Instagram account @burgerkingkw *Only one participation will be counted
*Tag your friend and enter the draw
*This competition is for our followers in Kuwait only
__
#BKKOORA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3.0530%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281836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06/03/2017 - 12/03/2017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892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14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53586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1412734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824236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369758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30615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25780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740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mcdonaldskuwait (McDonald's Kuwait) - 2017-03-07 14:29:08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منو يفوز اليوم
مدريد ولا نابولي؟
توقع النتيجة و منشن ربعك واربح هدية من ماكدونالدز #دوري_الأبطال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Napoli or Real Madrid?
Tag your friends and guess the score to win a prize #ChampionsLeague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509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mcdonaldskuwait (McDonald's Kuwait) - 2017-03-08 15:37:11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منو يفوز اليوم
برشلونة ولا باريس؟
توقع النتيجة و منشن ربعك واربح هدية من ماكدونالدز #دوري_الأبطال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Barcelona or PSG?
Tag your friends and guess the score to win a prize #ChampionsLeague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58790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06/03/2017 - 12/03/2017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794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14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6761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9767296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828499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569199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699501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8203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731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hardeeskuwait (Hardee's Kuwait) - 2017-03-09 11:41:16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جديييد
اشعل حواسك
مع مذاق هارديز الجديد! رد هوت تشيكن ساندويتش مع صوص السربراتشار الحار،شريحتي التركي، قطعة دجاج السانتافي مع جبنة البيرجاك داخل خبزة هارديز الحارة لاول مرة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Let the taste buds kick'n by setting your senses on fire by enjoying our new "RED HOT CHICKEN SANDWICH", Call or order now only @ hardees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370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hardeeskuwait (Hardee's Kuwait) - 2017-03-12 19:21:17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هي وجبتك المفضلة من هارديز 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So, what's your Favorite Meal at Hardees?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241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hardeeskuwait (Hardee's Kuwait) - 2017-03-06 19:11:53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مينو لذيذ من هارديز يلبي طلباتكم ...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Delicious menu from Hardees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48823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06/03/2017 - 12/03/2017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481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14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93015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7951023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954385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341838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281860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53245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22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hardeeskuwait (Hardee's Kuwait) - 2017-03-07 19:14:46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هارديز يقدم لكم المايتي ميل الرباعي الذي لا يقاوم
يمكنكم اختيار 4 أنواع من الساندويتش من القائمة الموجوده في الأسفل + 4 بطاطا مقلية + عبوه بيبسي حجم 2.25 لتر ب 4.950 دينار فقط.
قائمة الساندويتش:
ماشروم أند سويس
تشيكن فيليه
بيغ بيرجر
غريلد تشيكن
بيغ ديلوكس
تشيكن سانتافي
ستيك لودر
تشيكن تندرز راب
تفضلوا بزيارتنا أو عن طريق خدمة توصيل المنازل ولمده اسبوع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Choice of meal just got 4 times better only @ KD 4.950/-: 4 Sandwiches of your choice for Family &amp; Friends +4 Regular Fries + Pepsi Bottle 2.25L.
Pick your 4 Sandwiches from the below:
Mushroom &amp; Swiss
Chicken Fillet
Big Burger
Grilled Chicken
Big Deluxe
Chicken Santa Fe
Steak Loader
Chicken Tenders Wrap
Order the mighty meal now throughout the week or visit now only @ Hardees.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4909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06/03/2017 - 12/03/2017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970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14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316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7865869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409611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493280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047487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55317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7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hardeeskuwait (Hardee's Kuwait) - 2017-03-12 11:51:57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جديييد
اشعل حواسك
مع مذاق هارديز الجديد! رد هوت تشيكن ساندويتش مع صوص السربراتشار الحار،شريحتي التركي، قطعة دجاج السانتافي مع جبنة البيرجاك داخل خبزة هارديز الحارة لاول مرة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Let the taste buds kick'n by setting your senses on fire by enjoying our new "RED HOT CHICKEN SANDWICH", Call or order now only @ hardees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778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burgerkingkw (Burger King Kuwait  18 11 111) - 2017-03-08 19:59:34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بمناسبة #اليوم_العالمي_للمرأة منشن  شخصية تفتخر بإنجازاتها وقولنا ليش؟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 your #Superwoman and tell us why you are proud of her!
#InternationalWomensDay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63520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06/03/2017 - 12/03/2017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935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- 6 of 14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34800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4851178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286798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875550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776056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50560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180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hardeeskuwait (Hardee's Kuwait) - 2017-03-11 19:38:02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هارديز يقدم لكم المايتي ميل الرباعي الذي لا يقاوم
يمكنكم اختيار 4 أنواع من الساندويتش من القائمة الموجوده في الأسفل + 4 بطاطا مقلية + عبوه بيبسي حجم 2.25 لتر ب 4.950 دينار فقط.
قائمة الساندويتش:
ماشروم أند سويس
تشيكن فيليه
بيغ بيرجر
غريلد تشيكن
بيغ ديلوكس
تشيكن سانتافي
ستيك لودر
تشيكن تندرز راب
تفضلوا بزيارتنا أو عن طريق خدمة توصيل المنازل ولمده اسبوع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Choice of meal just got 4 times better only @ KD 4.950/-: 4 Sandwiches of your choice for Family &amp; Friends +4 Regular Fries + Pepsi Bottle 2.25L.
Pick your 4 Sandwiches from the below:
Mushroom &amp; Swiss
Chicken Fillet
Big Burger
Grilled Chicken
Big Deluxe
Chicken Santa Fe
Steak Loader
Chicken Tenders Wrap
Order the mighty meal now throughout the week or visit now only @ Hardees.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44179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06/03/2017 - 12/03/2017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928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- 7 of 14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9777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7791054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822933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681558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238268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31175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609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hardeeskuwait (Hardee's Kuwait) - 2017-03-11 11:41:06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جديييد
اشعل حواسك
مع مذاق هارديز الجديد! رد هوت تشيكن ساندويتش مع صوص السربراتشار الحار،شريحتي التركي، قطعة دجاج السانتافي مع جبنة البيرجاك داخل خبزة هارديز الحارة لاول مرة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Let the taste buds kick'n by setting your senses on fire by enjoying our new "RED HOT CHICKEN SANDWICH", Call or order now only @ hardees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805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pizzahutkuwait - 2017-03-12 14:47:58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منشن صديقك الصدوق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Best Friends, Extra Cheese -
-
#FlavorOfNow 
#ShareTheGoodTimes
#sharethegoodtimes
#TheFlavorOfNow
#MakeItGreat
#pizzahutkuwait #pizzahut #pizza #cheese #mozzarella #pasta #mojitos #pizzalovers #pizzatime #pizzaholic #cheesybites #crusts #stuffedcrust #kuwait #Q8 #kuwaitfood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مطاعم #بيتزا #بيتزا_هت #مطاعم_الكويت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74241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06/03/2017 - 12/03/2017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287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- 8 of 14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72757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0836819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38432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664578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395863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33673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136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mcdonaldskuwait (McDonald's Kuwait) - 2017-03-06 20:23:05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تعرف هذي أي وجبة؟
-ماك تشيكن -تشيكن ماكسيكانو
-تشيكن برجر
 #توقع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 you tell which burger is this? -McChicken
-Chicken Mexicano
-Chickenburger
#Hint #ItsAChicken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363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burgerkingkw (Burger King Kuwait  18 11 111) - 2017-03-06 13:05:08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الشاطر يقول هذا اي فرع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😎
Can you guess the branch ? 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76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mcdonaldskuwait (McDonald's Kuwait) - 2017-03-11 06:47:19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الصيف قرب، منو اشتاق للبحر؟ #الصيف_يايكم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Brace yourselves, summer is coming #MissingTheSea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50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06/03/2017 - 12/03/2017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309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- 9 of 14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1541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6656717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158451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655416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035944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61664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861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mcdonaldskuwait (McDonald's Kuwait) - 2017-03-09 18:06:11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أوبااا صارت بين الكبار
بيج تايستي ولا بيج ماك؟ #صراع_الكبار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Which team are you?
Big Tasty
Big Mac
#TheBIGBattle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646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pizzahutkuwait - 2017-03-10 13:30:41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اللي جربھا یشتھیھا، و اللي ما جربھا راح یندم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Deliciously good! You won't regret it -
-
#FlavorOfNow 
#ShareTheGoodTimes
#sharethegoodtimes
#TheFlavorOfNow
#MakeItGreat
#pizzahutkuwait #pizzahut #pizza #cheese #mozzarella #pasta #mojitos #pizzalovers #pizzatime #pizzaholic #cheesybites #crusts #stuffedcrust #kuwait #Q8 #kuwaitfood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مطاعم #بيتزا #بيتزا_هت #مطاعم_الكويت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26330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06/03/2017 - 12/03/2017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3647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- 10 of 14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52253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2037004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669940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677404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986319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71036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22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hardeeskuwait (Hardee's Kuwait) - 2017-03-06 12:16:59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هارديز يقدم لكم المايتي ميل الرباعي الذي لا يقاوم
يمكنكم اختيار 4 أنواع من الساندويتش من القائمة الموجوده في الأسفل + 4 بطاطا مقلية + عبوه بيبسي حجم 2.25 لتر ب 4.950 دينار فقط.
قائمة الساندويتش:
ماشروم أند سويس
تشيكن فيليه
بيغ بيرجر
غريلد تشيكن
بيغ ديلوكس
تشيكن سانتافي
ستيك لودر
تشيكن تندرز راب
تفضلوا بزيارتنا أو عن طريق خدمة توصيل المنازل ولمده اسبوع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Choice of meal just got 4 times better only @ KD 4.950/-: 4 Sandwiches of your choice for Family &amp; Friends +4 Regular Fries + Pepsi Bottle 2.25L.
Pick your 4 Sandwiches from the below:
Mushroom &amp; Swiss
Chicken Fillet
Big Burger
Grilled Chicken
Big Deluxe
Chicken Santa Fe
Steak Loader
Chicken Tenders Wrap
Order the mighty meal now throughout the week or visit now only @ Hardees.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79119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06/03/2017 - 12/03/2017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597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- 11 of 14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26650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0256703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203277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542604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65994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07089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119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hardeeskuwait (Hardee's Kuwait) - 2017-03-10 11:59:54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هارديز يقدم لكم المايتي ميل الرباعي الذي لا يقاوم
يمكنكم اختيار 4 أنواع من الساندويتش من القائمة الموجوده في الأسفل + 4 بطاطا مقلية + عبوه بيبسي حجم 2.25 لتر ب 4.950 دينار فقط.
قائمة الساندويتش:
ماشروم أند سويس
تشيكن فيليه
بيغ بيرجر
غريلد تشيكن
بيغ ديلوكس
تشيكن سانتافي
ستيك لودر
تشيكن تندرز راب
تفضلوا بزيارتنا أو عن طريق خدمة توصيل المنازل ولمده اسبوع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Choice of meal just got 4 times better only @ KD 4.950/-: 4 Sandwiches of your choice for Family &amp; Friends +4 Regular Fries + Pepsi Bottle 2.25L.
Pick your 4 Sandwiches from the below:
Mushroom &amp; Swiss
Chicken Fillet
Big Burger
Grilled Chicken
Big Deluxe
Chicken Santa Fe
Steak Loader
Chicken Tenders Wrap
Order the mighty meal now throughout the week or visit now only @ Hardees.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73318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06/03/2017 - 12/03/2017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9575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- 12 of 14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78469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690276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072571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442772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473539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33064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604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pizzahutkuwait - 2017-03-09 13:01:04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تصبیرة خفیفة و لذیذة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Cheesy sticks fans, where you at? -
-
#FlavorOfNow 
#ShareTheGoodTimes
#sharethegoodtimes
#TheFlavorOfNow
#MakeItGreat
#pizzahutkuwait #pizzahut #pizza #cheese #mozzarella #pasta #mojitos #pizzalovers #pizzatime #pizzaholic #cheesybites #crusts #stuffedcrust #kuwait #Q8 #kuwaitfood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مطاعم #بيتزا #بيتزا_هت #مطاعم_الكويت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580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hardeeskuwait (Hardee's Kuwait) - 2017-03-09 19:43:40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السعادة الي حسينا في احتفالنا مع محبين هارديز في الحفلة الخاصة بفيلم كينغ كونغ ما تنوصف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Cheerful premier of King Kong movie with our lovely fans - ambience filled with celebrations &amp; joy – What an amazing night.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801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hardeeskuwait (Hardee's Kuwait) - 2017-03-08 19:25:57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 حق محبين هارديز الي شاركوا وفازوا بحضور العرض الأول والخاص حق فيلم (كونج) في سينما مول 360 .. الوضع كان عجيب!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Thanks to all Hardee’s loyal fans who participated &amp; won an invitation at Cinescape 360 mall &amp; attended the VIP premier for King Kong Movie
Nothing Get’s better than this.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57611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06/03/2017 - 12/03/2017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9106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- 13 of 14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77027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2319141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73453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004432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696124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14922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684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pizzahutkuwait - 2017-03-07 22:01:01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عطني واحد بیتزا مارجریتا و زود الجبن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Too much #cheese please -
-
#FlavorOfNow 
#ShareTheGoodTimes
#sharethegoodtimes
#TheFlavorOfNow
#MakeItGreat
#pizzahutkuwait #pizzahut #pizza #cheese #mozzarella #pasta #mojitos #pizzalovers #pizzatime #pizzaholic #cheesybites #crusts #stuffedcrust #kuwait #Q8 #kuwaitfood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مطاعم #بيتزا #بيتزا_هت #مطاعم_الكويت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649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pizzahutkuwait - 2017-03-06 19:01:16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شلون تاكلون #البیتزا 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How do you eat your #pizza ? -
-
#FlavorOfNow 
#ShareTheGoodTimes
#sharethegoodtimes
#TheFlavorOfNow
#MakeItGreat
#pizzahutkuwait #pizzahut #pizza #cheese #mozzarella #pasta #mojitos #pizzalovers #pizzatime #pizzaholic #cheesybites #crusts #stuffedcrust #kuwait #Q8 #kuwaitfood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مطاعم #بيتزا #بيتزا_هت #مطاعم_الكويت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78659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06/03/2017 - 12/03/2017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790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- 14 of 14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48898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3614705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957544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081778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216804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32835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310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hardeeskuwait (Hardee's Kuwait) - 2017-03-07 11:40:34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جديييد
اشعل حواسك
مع مذاق هارديز الجديد! رد هوت تشيكن ساندويتش مع صوص السربراتشار الحار،شريحتي التركي، قطعة دجاج السانتافي مع جبنة البيرجاك داخل خبزة هارديز الحارة لاول مرة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Let the taste buds kick'n by setting your senses on fire by enjoying our new "RED HOT CHICKEN SANDWICH", Call or order now only @ hardees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91094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06/03/2017 - 12/03/2017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5405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527</Words>
  <Application>Microsoft Office PowerPoint</Application>
  <PresentationFormat>On-screen Show (4:3)</PresentationFormat>
  <Paragraphs>223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Instagram Posts Table - 1 of 14</vt:lpstr>
      <vt:lpstr>Instagram Posts Table - 2 of 14</vt:lpstr>
      <vt:lpstr>Instagram Posts Table - 3 of 14</vt:lpstr>
      <vt:lpstr>Instagram Posts Table - 4 of 14</vt:lpstr>
      <vt:lpstr>Instagram Posts Table - 5 of 14</vt:lpstr>
      <vt:lpstr>Instagram Posts Table - 6 of 14</vt:lpstr>
      <vt:lpstr>Instagram Posts Table - 7 of 14</vt:lpstr>
      <vt:lpstr>Instagram Posts Table - 8 of 14</vt:lpstr>
      <vt:lpstr>Instagram Posts Table - 9 of 14</vt:lpstr>
      <vt:lpstr>Instagram Posts Table - 10 of 14</vt:lpstr>
      <vt:lpstr>Instagram Posts Table - 11 of 14</vt:lpstr>
      <vt:lpstr>Instagram Posts Table - 12 of 14</vt:lpstr>
      <vt:lpstr>Instagram Posts Table - 13 of 14</vt:lpstr>
      <vt:lpstr>Instagram Posts Table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- 1 of 14</dc:title>
  <dc:creator>Administrator</dc:creator>
  <cp:lastModifiedBy>Administrator</cp:lastModifiedBy>
  <cp:revision>1</cp:revision>
  <dcterms:created xsi:type="dcterms:W3CDTF">2017-03-13T08:15:16Z</dcterms:created>
  <dcterms:modified xsi:type="dcterms:W3CDTF">2017-03-13T08:17:54Z</dcterms:modified>
</cp:coreProperties>
</file>