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8169"/>
              </p:ext>
            </p:extLst>
          </p:nvPr>
        </p:nvGraphicFramePr>
        <p:xfrm>
          <a:off x="457200" y="1731963"/>
          <a:ext cx="82296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167473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158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4372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1049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4177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8376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6567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5543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387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0568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420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114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20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2.0945%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7.7405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53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61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0.6696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653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453712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3.2080%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13.9207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62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144674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1.5479%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3.1712%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12.4605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20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1.2106%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8.5367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26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28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46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4.4032%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97.1942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7194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02/03/2017 - 08/03/2017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2204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155</Words>
  <Application>Microsoft Office PowerPoint</Application>
  <PresentationFormat>On-screen Show (4:3)</PresentationFormat>
  <Paragraphs>122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2017-03-09T09:52:31Z</dcterms:created>
  <dcterms:modified xsi:type="dcterms:W3CDTF">2017-03-09T09:53:07Z</dcterms:modified>
</cp:coreProperties>
</file>