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Lst>
  <p:sldSz cx="9144000" cy="6858000" type="screen4x3"/>
  <p:notesSz cx="6858000" cy="9144000"/>
  <p:embeddedFontLst>
    <p:embeddedFont>
      <p:font typeface="Calibri" panose="020F0502020204030204" pitchFamily="34" charset="0"/>
      <p:regular r:id="rId4"/>
      <p:bold r:id="rId5"/>
      <p:italic r:id="rId6"/>
      <p:boldItalic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4.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ableStyles" Target="tableStyles.xml"/><Relationship Id="rId5" Type="http://schemas.openxmlformats.org/officeDocument/2006/relationships/font" Target="fonts/font2.fntdata"/><Relationship Id="rId10" Type="http://schemas.openxmlformats.org/officeDocument/2006/relationships/theme" Target="theme/theme1.xml"/><Relationship Id="rId4" Type="http://schemas.openxmlformats.org/officeDocument/2006/relationships/font" Target="fonts/font1.fntdata"/><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 - 1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255487402"/>
              </p:ext>
            </p:extLst>
          </p:nvPr>
        </p:nvGraphicFramePr>
        <p:xfrm>
          <a:off x="457200" y="1731963"/>
          <a:ext cx="8229600" cy="384556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98122038"/>
                    </a:ext>
                  </a:extLst>
                </a:gridCol>
                <a:gridCol w="987552">
                  <a:extLst>
                    <a:ext uri="{9D8B030D-6E8A-4147-A177-3AD203B41FA5}">
                      <a16:colId xmlns:a16="http://schemas.microsoft.com/office/drawing/2014/main" val="2377607360"/>
                    </a:ext>
                  </a:extLst>
                </a:gridCol>
                <a:gridCol w="987552">
                  <a:extLst>
                    <a:ext uri="{9D8B030D-6E8A-4147-A177-3AD203B41FA5}">
                      <a16:colId xmlns:a16="http://schemas.microsoft.com/office/drawing/2014/main" val="322119198"/>
                    </a:ext>
                  </a:extLst>
                </a:gridCol>
                <a:gridCol w="987552">
                  <a:extLst>
                    <a:ext uri="{9D8B030D-6E8A-4147-A177-3AD203B41FA5}">
                      <a16:colId xmlns:a16="http://schemas.microsoft.com/office/drawing/2014/main" val="2626385134"/>
                    </a:ext>
                  </a:extLst>
                </a:gridCol>
                <a:gridCol w="987552">
                  <a:extLst>
                    <a:ext uri="{9D8B030D-6E8A-4147-A177-3AD203B41FA5}">
                      <a16:colId xmlns:a16="http://schemas.microsoft.com/office/drawing/2014/main" val="2077163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29211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- 2017-03-02 12:26:32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افتتاح المبنى الرئيسي للبنك عام ١٩٨٦م
.
</a:t>
                      </a:r>
                      <a:r>
                        <a:rPr kumimoji="0" lang="en-US" sz="1000" b="0" i="0" u="none" strike="noStrike" kern="1200" cap="none" spc="0" normalizeH="0" baseline="0" noProof="0">
                          <a:ln>
                            <a:noFill/>
                          </a:ln>
                          <a:solidFill>
                            <a:prstClr val="black"/>
                          </a:solidFill>
                          <a:effectLst/>
                          <a:uLnTx/>
                          <a:uFillTx/>
                          <a:latin typeface="+mn-lt"/>
                          <a:ea typeface="+mn-ea"/>
                          <a:cs typeface="+mn-cs"/>
                        </a:rPr>
                        <a:t>KFH - Head Office, opened in the 1986
#KFHHistory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4156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 Bank - 2017-03-05 13:19:06</a:t>
                      </a:r>
                      <a:r>
                        <a:rPr kumimoji="0" lang="en-US" sz="1000" b="0" i="0" u="none" strike="noStrike" kern="1200" cap="none" spc="0" normalizeH="0" baseline="0" noProof="0">
                          <a:ln>
                            <a:noFill/>
                          </a:ln>
                          <a:solidFill>
                            <a:prstClr val="black"/>
                          </a:solidFill>
                          <a:effectLst/>
                          <a:uLnTx/>
                          <a:uFillTx/>
                          <a:latin typeface="+mn-lt"/>
                          <a:ea typeface="+mn-ea"/>
                          <a:cs typeface="+mn-cs"/>
                        </a:rPr>
                        <a:t>
Gulf Bank launches Kuwait’s biggest Salary account offer for Kuwaiti customers </a:t>
                      </a:r>
                      <a:r>
                        <a:rPr kumimoji="0" lang="ar-AE" sz="1000" b="0" i="0" u="none" strike="noStrike" kern="1200" cap="none" spc="0" normalizeH="0" baseline="0" noProof="0">
                          <a:ln>
                            <a:noFill/>
                          </a:ln>
                          <a:solidFill>
                            <a:prstClr val="black"/>
                          </a:solidFill>
                          <a:effectLst/>
                          <a:uLnTx/>
                          <a:uFillTx/>
                          <a:latin typeface="+mn-lt"/>
                          <a:ea typeface="+mn-ea"/>
                          <a:cs typeface="+mn-cs"/>
                        </a:rPr>
                        <a:t>بنك الخليج يطلق أكبر جائزة لحساب الراتب في الكويت للعملاء الكويتيين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694010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- 2017-03-02 10:25:53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بيتك" يفوز بـ 3 جوائز مرموقة من "ايما فايننس" في حفل توزيع الجوائز الذي أقيم في دبي. 
الجوائز هي:
أفضل اصدار للمنتج
أفضل بنك محلي
أفضل بنك إسلامي
.
</a:t>
                      </a:r>
                      <a:r>
                        <a:rPr kumimoji="0" lang="en-US" sz="1000" b="0" i="0" u="none" strike="noStrike" kern="1200" cap="none" spc="0" normalizeH="0" baseline="0" noProof="0">
                          <a:ln>
                            <a:noFill/>
                          </a:ln>
                          <a:solidFill>
                            <a:prstClr val="black"/>
                          </a:solidFill>
                          <a:effectLst/>
                          <a:uLnTx/>
                          <a:uFillTx/>
                          <a:latin typeface="+mn-lt"/>
                          <a:ea typeface="+mn-ea"/>
                          <a:cs typeface="+mn-cs"/>
                        </a:rPr>
                        <a:t>KFH wins 3 prestigious awards from EMEAFINANCE in the award ceremony held in Dubai. 
The awards are:
Best product launch
Best local bank
Best islamic bank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5651036"/>
                  </a:ext>
                </a:extLst>
              </a:tr>
            </a:tbl>
          </a:graphicData>
        </a:graphic>
      </p:graphicFrame>
      <p:sp>
        <p:nvSpPr>
          <p:cNvPr id="4" name="Text Placeholder 3"/>
          <p:cNvSpPr>
            <a:spLocks noGrp="1"/>
          </p:cNvSpPr>
          <p:nvPr>
            <p:ph type="body" sz="quarter" idx="14"/>
          </p:nvPr>
        </p:nvSpPr>
        <p:spPr/>
        <p:txBody>
          <a:bodyPr/>
          <a:lstStyle/>
          <a:p>
            <a:r>
              <a:rPr lang="en-US"/>
              <a:t>02/03/2017 - 08/03/2017</a:t>
            </a:r>
            <a:endParaRPr lang="en-US"/>
          </a:p>
        </p:txBody>
      </p:sp>
    </p:spTree>
    <p:extLst>
      <p:ext uri="{BB962C8B-B14F-4D97-AF65-F5344CB8AC3E}">
        <p14:creationId xmlns:p14="http://schemas.microsoft.com/office/powerpoint/2010/main" val="34534486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 - 2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13688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207914817"/>
                    </a:ext>
                  </a:extLst>
                </a:gridCol>
                <a:gridCol w="987552">
                  <a:extLst>
                    <a:ext uri="{9D8B030D-6E8A-4147-A177-3AD203B41FA5}">
                      <a16:colId xmlns:a16="http://schemas.microsoft.com/office/drawing/2014/main" val="837246529"/>
                    </a:ext>
                  </a:extLst>
                </a:gridCol>
                <a:gridCol w="987552">
                  <a:extLst>
                    <a:ext uri="{9D8B030D-6E8A-4147-A177-3AD203B41FA5}">
                      <a16:colId xmlns:a16="http://schemas.microsoft.com/office/drawing/2014/main" val="3716714472"/>
                    </a:ext>
                  </a:extLst>
                </a:gridCol>
                <a:gridCol w="987552">
                  <a:extLst>
                    <a:ext uri="{9D8B030D-6E8A-4147-A177-3AD203B41FA5}">
                      <a16:colId xmlns:a16="http://schemas.microsoft.com/office/drawing/2014/main" val="2769125489"/>
                    </a:ext>
                  </a:extLst>
                </a:gridCol>
                <a:gridCol w="987552">
                  <a:extLst>
                    <a:ext uri="{9D8B030D-6E8A-4147-A177-3AD203B41FA5}">
                      <a16:colId xmlns:a16="http://schemas.microsoft.com/office/drawing/2014/main" val="5258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1221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- 2017-03-05 08:16:51</a:t>
                      </a:r>
                      <a:r>
                        <a:rPr kumimoji="0" lang="en-US" sz="1000" b="0" i="0" u="none" strike="noStrike" kern="1200" cap="none" spc="0" normalizeH="0" baseline="0" noProof="0">
                          <a:ln>
                            <a:noFill/>
                          </a:ln>
                          <a:solidFill>
                            <a:prstClr val="black"/>
                          </a:solidFill>
                          <a:effectLst/>
                          <a:uLnTx/>
                          <a:uFillTx/>
                          <a:latin typeface="+mn-lt"/>
                          <a:ea typeface="+mn-ea"/>
                          <a:cs typeface="+mn-cs"/>
                        </a:rPr>
                        <a:t>
"Draw a Smile"! National Bank of Kuwait is pleased to announce a painting contest and invites all artists, creatives and all those who have a talent for drawing to participate for the chance to display their painting in the new Stem Cell Therapy Unit at the NBK Children’s Hospital. Know morehttps://lnkd.in/fpqizcS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625823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- 2017-03-08 08:37:36</a:t>
                      </a:r>
                      <a:r>
                        <a:rPr kumimoji="0" lang="en-US" sz="1000" b="0" i="0" u="none" strike="noStrike" kern="1200" cap="none" spc="0" normalizeH="0" baseline="0" noProof="0">
                          <a:ln>
                            <a:noFill/>
                          </a:ln>
                          <a:solidFill>
                            <a:prstClr val="black"/>
                          </a:solidFill>
                          <a:effectLst/>
                          <a:uLnTx/>
                          <a:uFillTx/>
                          <a:latin typeface="+mn-lt"/>
                          <a:ea typeface="+mn-ea"/>
                          <a:cs typeface="+mn-cs"/>
                        </a:rPr>
                        <a:t>
The latest International scene report from NBK:The Fed set to move, growth and inflation data firmer all around https://lnkd.in/g67D5Ab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60174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- 2017-03-05 09:22:14</a:t>
                      </a:r>
                      <a:r>
                        <a:rPr kumimoji="0" lang="en-US" sz="1000" b="0" i="0" u="none" strike="noStrike" kern="1200" cap="none" spc="0" normalizeH="0" baseline="0" noProof="0">
                          <a:ln>
                            <a:noFill/>
                          </a:ln>
                          <a:solidFill>
                            <a:prstClr val="black"/>
                          </a:solidFill>
                          <a:effectLst/>
                          <a:uLnTx/>
                          <a:uFillTx/>
                          <a:latin typeface="+mn-lt"/>
                          <a:ea typeface="+mn-ea"/>
                          <a:cs typeface="+mn-cs"/>
                        </a:rPr>
                        <a:t>
NBK weekly money market report: Expectations for a Fed interest rate hike in March https://lnkd.in/ga77aFC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03167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- 2017-03-05 09:20:41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تقرير النقد الاسبوعي من بنك الكويت الوطني: مجلس الاحتياط الفدرالي في طريقه لرفع أسعار الفائدة في مارس </a:t>
                      </a:r>
                      <a:r>
                        <a:rPr kumimoji="0" lang="en-US" sz="1000" b="0" i="0" u="none" strike="noStrike" kern="1200" cap="none" spc="0" normalizeH="0" baseline="0" noProof="0">
                          <a:ln>
                            <a:noFill/>
                          </a:ln>
                          <a:solidFill>
                            <a:prstClr val="black"/>
                          </a:solidFill>
                          <a:effectLst/>
                          <a:uLnTx/>
                          <a:uFillTx/>
                          <a:latin typeface="+mn-lt"/>
                          <a:ea typeface="+mn-ea"/>
                          <a:cs typeface="+mn-cs"/>
                        </a:rPr>
                        <a:t>https://lnkd.in/gGZ_KwQ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935023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- 2017-03-08 08:35:31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تقرير الاقتصاد الدولي من بنك الكويت الوطني :مجلس الاحتياط الفدرالي يستعد لرفع الفائدة مع تحسن بيانات النمو والتضخم </a:t>
                      </a:r>
                      <a:r>
                        <a:rPr kumimoji="0" lang="en-US" sz="1000" b="0" i="0" u="none" strike="noStrike" kern="1200" cap="none" spc="0" normalizeH="0" baseline="0" noProof="0">
                          <a:ln>
                            <a:noFill/>
                          </a:ln>
                          <a:solidFill>
                            <a:prstClr val="black"/>
                          </a:solidFill>
                          <a:effectLst/>
                          <a:uLnTx/>
                          <a:uFillTx/>
                          <a:latin typeface="+mn-lt"/>
                          <a:ea typeface="+mn-ea"/>
                          <a:cs typeface="+mn-cs"/>
                        </a:rPr>
                        <a:t>https://lnkd.in/gUwD_R9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152645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- 2017-03-05 08:18:24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برسمة ترسم بسمة"! يسر بنك الكويت الوطني أن يعلن عن إطلاق مسابقة الرسم ويدعو جميع الفنانين التشكيليين المبدعين وكل من لديه موهبة في الرسم للمشاركة في المسابقة وإظهار إبداعهم للحصول على فرصة عرض لوحاتهم في وحدة العلاج بالخلايا الجذعية بمستشفى بنك الكويت الوطني للأطفال. للمزيد </a:t>
                      </a:r>
                      <a:r>
                        <a:rPr kumimoji="0" lang="en-US" sz="1000" b="0" i="0" u="none" strike="noStrike" kern="1200" cap="none" spc="0" normalizeH="0" baseline="0" noProof="0">
                          <a:ln>
                            <a:noFill/>
                          </a:ln>
                          <a:solidFill>
                            <a:prstClr val="black"/>
                          </a:solidFill>
                          <a:effectLst/>
                          <a:uLnTx/>
                          <a:uFillTx/>
                          <a:latin typeface="+mn-lt"/>
                          <a:ea typeface="+mn-ea"/>
                          <a:cs typeface="+mn-cs"/>
                        </a:rPr>
                        <a:t>https://lnkd.in/fpM5DVQ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292251817"/>
                  </a:ext>
                </a:extLst>
              </a:tr>
            </a:tbl>
          </a:graphicData>
        </a:graphic>
      </p:graphicFrame>
      <p:sp>
        <p:nvSpPr>
          <p:cNvPr id="4" name="Text Placeholder 3"/>
          <p:cNvSpPr>
            <a:spLocks noGrp="1"/>
          </p:cNvSpPr>
          <p:nvPr>
            <p:ph type="body" sz="quarter" idx="14"/>
          </p:nvPr>
        </p:nvSpPr>
        <p:spPr/>
        <p:txBody>
          <a:bodyPr/>
          <a:lstStyle/>
          <a:p>
            <a:r>
              <a:rPr lang="en-US"/>
              <a:t>02/03/2017 - 08/03/2017</a:t>
            </a:r>
            <a:endParaRPr lang="en-US"/>
          </a:p>
        </p:txBody>
      </p:sp>
    </p:spTree>
    <p:extLst>
      <p:ext uri="{BB962C8B-B14F-4D97-AF65-F5344CB8AC3E}">
        <p14:creationId xmlns:p14="http://schemas.microsoft.com/office/powerpoint/2010/main" val="5346754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136</Words>
  <Application>Microsoft Office PowerPoint</Application>
  <PresentationFormat>On-screen Show (4:3)</PresentationFormat>
  <Paragraphs>59</Paragraphs>
  <Slides>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Calibri</vt:lpstr>
      <vt:lpstr>quintly_template</vt:lpstr>
      <vt:lpstr>LinkedIn Updates Table - 1 of 2</vt:lpstr>
      <vt:lpstr>LinkedIn Updates Table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Updates Table - 1 of 2</dc:title>
  <dc:creator>Administrator</dc:creator>
  <cp:lastModifiedBy>Administrator</cp:lastModifiedBy>
  <cp:revision>1</cp:revision>
  <dcterms:created xsi:type="dcterms:W3CDTF">2017-03-09T09:49:40Z</dcterms:created>
  <dcterms:modified xsi:type="dcterms:W3CDTF">2017-03-09T09:50:01Z</dcterms:modified>
</cp:coreProperties>
</file>