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366391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764523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47835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96179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84691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671297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255513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23228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2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6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46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16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79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5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01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4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1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391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83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</dc:title>
  <dc:creator>Administrator</dc:creator>
  <cp:lastModifiedBy>Administrator</cp:lastModifiedBy>
  <cp:revision>1</cp:revision>
  <dcterms:created xsi:type="dcterms:W3CDTF">2017-03-09T09:40:04Z</dcterms:created>
  <dcterms:modified xsi:type="dcterms:W3CDTF">2017-03-09T09:40:19Z</dcterms:modified>
</cp:coreProperties>
</file>