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92892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17041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67092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8183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0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0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@fcbarcalona123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78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(1), @Bankboubyan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16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@Ici_81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86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@memo_cat94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(14), @Gulf_Bank (5),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34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@humoud_alhajrii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46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@snaamalmjd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3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@manasik23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2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@allaouimohamed1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614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5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417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64340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52054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4788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8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@taleblaw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@NBKPage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1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@JMogaibel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95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@8328_965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18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@king3top1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32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@bmba7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33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@Khaledathoughts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13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@abosaud69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15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@foz_do5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17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@so_q19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3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(4), @warbabank (1),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6921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2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159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6837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684299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6192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1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@thepersian_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16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@JAlnbhan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@Gulf_Bank (1),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597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71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@xohamaniox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80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@aseel_jafar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29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64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2017-03-09T09:29:42Z</dcterms:created>
  <dcterms:modified xsi:type="dcterms:W3CDTF">2017-03-09T09:30:10Z</dcterms:modified>
</cp:coreProperties>
</file>