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6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9933641"/>
              </p:ext>
            </p:extLst>
          </p:nvPr>
        </p:nvGraphicFramePr>
        <p:xfrm>
          <a:off x="457200" y="1731963"/>
          <a:ext cx="8229600" cy="359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543704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77575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4238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2960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073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44026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86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- 2017-03-08 22:04:53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نبارك للطلبة الضباط من الدفعة ٤٤ بكلية علي الصباح العسكرية تخرجهم
#الجيش_الكويتي 
#كلية_علي_الصباح_العسكرية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https://t.co/wtHwM1987A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857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- 2017-03-08 20:48:34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أهم شركات الاستثمار العالمية تستثمر في صكوك وربة مما يعكس الثقة الكبيرة في البنك
#بنك_وربة #نتميز_بالحلول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337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- 2017-03-08 20:48:12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بنك وربة يستقطب 1.28 مليار دولار من الأسواق المحلية والعالمية
#بنك_وربة #نتميز_بالحلول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169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- 2017-03-08 20:04:02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تمويل خدمات العلاج الطبي لدى بنك بوبيان يتميز بأن سداد مبلغ التمويل من دون إضافة أية أرباح، وذو أقساط شهرية مرنة كما لا يشترط تحويل الراتب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https://t.co/tbQNz6k5Iu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915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@Abk_kuwait - 2017-03-08 19:41:03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لأول مرة في الكويت، 10 عملات، بطاقة واحدة، البطاقة متوفر لعملاء وغير عملاء البنك الأهلي.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https://t.co/OG5D7Ksvje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68910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02/03/2017 - 08/03/2017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554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6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39102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46726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1404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3623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063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9210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8656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18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- 2017-03-08 19:06:09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تعرّف على المزيد من مزايا تحويل الراتب في #بنك_وربة: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https://t.co/Ygjd3z2MV4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بنك_وربة #نتميز_بالحلول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https://t.co/zNf1BBEwdC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156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- 2017-03-08 18:25:54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بامكانكم متابعة تغطية الجمعية العمومية لبنك الخليج والتي عقدت اليوم على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CNBC Eye Arabia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الساعه 7:30 مساءً
وقناة الراي في الساعه 9 مساءً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488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- 2017-03-08 18:21:35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عمومية بنك الخليج تقر توزيع ارباح نقدية عن 2016 لمزيد من التفاصيل يرجى زيارة الرابط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https://t.co/w3N4vH9y1K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268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- 2017-03-08 18:20:07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تتواجد سيارات "موبي بيتك" يومياً في الجمعية التعاونية لمنطقة أبوفطيرة خدمة للعملاء في هذه المنطقة الجديدة التي لا يتوافر بها أجهزة صرف آلي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https://t.co/ldL0peWXlL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37095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02/03/2017 - 08/03/2017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660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6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35907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546099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9647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2764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61059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02640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4226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352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- 2017-03-08 18:13:55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شكراً للمرأه العظيمه في حياة كل منا!
#يوم_المرأة
#يوم_المرأة_العالمي
#بنك_الخليج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https://t.co/TSGnuv9kv5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049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- 2017-03-08 18:12:43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شكراً للمرأه العظيمه في حياة كل منا!
#يوم_المرأة
#يوم_المرأة_العالمي
#بنك_الخليج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https://t.co/pzln4rqfcg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791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- 2017-03-08 17:28:25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تغطية للمؤتمر الصحفي لخدمة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 Tap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موبايل التي تمكنك من الدفع والسحب باستخدام الموبايل بدلا من بطاقة السحب
موبايلك صار بطاقتك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BoubyanServices https://t.co/tAH7vwWqhd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659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- 2017-03-08 16:48:35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توقع الفريق الفائز واربح 100 د.ك
شارك ويانا اليوم على صفحتنا في الانستغرام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https://t.co/13kBP7VpVf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23871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02/03/2017 - 08/03/2017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887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6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93058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233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9639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146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0940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1702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1110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700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- 2017-03-08 16:36:43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ترقبوا الرابحين بسحوبات حملة إسترجع نقداً 100% وذلك يوم الأحد الموافق 2017/3/12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https://t.co/arbtqHhVJM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13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- 2017-03-08 16:33:43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استمتع بخصم بين 10 % - 12 % في أكثر من مليون فندق وشقة فندقية حول العالم. فقط لحاملي بطاقات فيزا بلاتينوم
#بنك_وربة #نتميز_بالحلول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https://t.co/5ix0mHna8S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901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- 2017-03-08 16:32:39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اكتشف الراحة مع خدمة الكونسيرج المتوفرة ٢٤ ساعة
لضمان راحتك تم تخصيص رقم خاص ٢٢٩٦٩٩٥٥ لتلبية طلباتك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https://t.co/dp9jmvxUO7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86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@Abk_kuwait - 2017-03-08 15:42:53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سواء كنت تبحث عن شراء منزل للأسرة أو الاستثمار في شراء عقار لتأجيره مستقبلا، فإن شروطنا الميسرة، سوف تتيح لنا تسهيل كافة الإجراءات الشكلية.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https://t.co/DwyvdYY9or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88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- 2017-03-08 15:15:32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Win a trip to attend UEFA Champions League with friends by using your NBK MasterCard! https://t.co/B2575P74Wz https://t.co/5aRCbIycyr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376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- 2017-03-08 15:15:20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اربح رحلة لحضور مباريات دوري أبطال أوروبا في كارديف عند استخدام بطاقة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MasterCard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الائتمانية.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https://t.co/B2575P74Wz https://t.co/c2e5KDm1RL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36023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02/03/2017 - 08/03/2017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259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6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31064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64821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1515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49906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7639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07468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6169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770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- 2017-03-08 14:50:57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أول موظفة كويتية في "بيتك" هي إقبال صالح شهاب، وبعدها هيا صالح السهلي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KFHHistory
#womensDay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اليوم_العالمي_للمرأة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https://t.co/LqBu0oK522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80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- 2017-03-08 14:45:42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بنك الخليج يعقد اجتماعه السنوي للجمعية العمومية.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Bank holds its Annual General Meeting.
#gulfbank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بنك_الخليج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https://t.co/7PGtb56jcw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223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- 2017-03-08 14:34:09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Don't miss out on your chance to redeem your promo code on https://t.co/zHh5LWBorW! https://t.co/yyffpw6uoh https://t.co/eY4l6qsmbu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431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- 2017-03-08 14:32:25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لاتفوتك الفرصة واستخدم رمز العرض اليوم على موقع طلبات.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https://t.co/zHh5LWBorW https://t.co/yyffpw6uoh https://t.co/BZN11KVJ5G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29360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02/03/2017 - 08/03/2017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361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- 6 of 6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08303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25814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1499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0906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81227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6390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7697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649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- 2017-03-08 14:17:00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خدمة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Pay Me،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يمكنك تحصيل الأموال من أي شخص لديه بطاقة سحب آلي حتى وإن كان عميل لأي بنك محلي آخر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BoubyanServices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68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- 2017-03-08 14:10:19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جانب من تسليم جائزة حملة تحويل الراتب! سيارة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Range Rover Evoque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نبارك للفائزين يوسف العازمي وراميل كريسوتومو. للمزيد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https://t.co/0hJMsARjVH https://t.co/YiSAsmoh0j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91612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02/03/2017 - 08/03/2017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6466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417</Words>
  <Application>Microsoft Office PowerPoint</Application>
  <PresentationFormat>On-screen Show (4:3)</PresentationFormat>
  <Paragraphs>198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Twitter Own and Retweeted Tweets Table - 1 of 6</vt:lpstr>
      <vt:lpstr>Twitter Own and Retweeted Tweets Table - 2 of 6</vt:lpstr>
      <vt:lpstr>Twitter Own and Retweeted Tweets Table - 3 of 6</vt:lpstr>
      <vt:lpstr>Twitter Own and Retweeted Tweets Table - 4 of 6</vt:lpstr>
      <vt:lpstr>Twitter Own and Retweeted Tweets Table - 5 of 6</vt:lpstr>
      <vt:lpstr>Twitter Own and Retweeted Tweets Table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- 1 of 6</dc:title>
  <dc:creator>Administrator</dc:creator>
  <cp:lastModifiedBy>Administrator</cp:lastModifiedBy>
  <cp:revision>1</cp:revision>
  <dcterms:created xsi:type="dcterms:W3CDTF">2017-03-09T09:27:09Z</dcterms:created>
  <dcterms:modified xsi:type="dcterms:W3CDTF">2017-03-09T09:29:41Z</dcterms:modified>
</cp:coreProperties>
</file>