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900591"/>
              </p:ext>
            </p:extLst>
          </p:nvPr>
        </p:nvGraphicFramePr>
        <p:xfrm>
          <a:off x="457200" y="1731963"/>
          <a:ext cx="8229600" cy="366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790369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821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830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064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089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581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48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231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2762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389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4259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615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46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79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81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Chevrolet 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32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Cadillac 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61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Ford Alghanim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7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KIA Motors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56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Kuwait - Al Babtain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0.2690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57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Mitsubishi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51.7725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6715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34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</Words>
  <Application>Microsoft Office PowerPoint</Application>
  <PresentationFormat>On-screen Show (4:3)</PresentationFormat>
  <Paragraphs>110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2017-03-08T09:26:42Z</dcterms:created>
  <dcterms:modified xsi:type="dcterms:W3CDTF">2017-03-08T09:27:11Z</dcterms:modified>
</cp:coreProperties>
</file>