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7932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04333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93833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4857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3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@3A_bdallah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82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@osama21102001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27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@sami_alhlaima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79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@lionheart023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8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@lawyerKWT9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50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@saam531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6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@s3od___q8q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17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@soulro7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22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@0L9tVHr15bw4tlG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@n__alking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6962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83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3158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25935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51977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4698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6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@Eng4nb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03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3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@iD5EEL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68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@rayanhes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6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@saeedalhulaimi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78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@Boalya8than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71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52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@saudi_hsa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85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@kroom2016000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7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@AlJabriyah_kwt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339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94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574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1682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9469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161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13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@sanjay941022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60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@bOo_Ali85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83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@95_rsheed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47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@f1d1d69a3428426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@ahmedalhwajkuw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4917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78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2017-03-08T09:14:42Z</dcterms:created>
  <dcterms:modified xsi:type="dcterms:W3CDTF">2017-03-08T09:15:10Z</dcterms:modified>
</cp:coreProperties>
</file>