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101371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24133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576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371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735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342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989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0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- 2017-03-02 16:56:54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https://t.co/iFjtrHdQSr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89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- 2017-03-05 15:16:38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لاتطوفكم الفرصة! سورينتو وموهافي 2017 بأسعار أقل من التكلفة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https://t.co/MZHM8YsYtk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67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- 2017-03-07 14:53:05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كيا اوبتيما 2017 ، أنيقة وجريئة، متوفرة بثلاث محركات مختلفة ومجموعة رائعة من المواصفات.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https://t.co/rSdC5SGYcw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10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- 2017-03-02 13:32:44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 داخلية تفضل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CTS؟ https://t.co/XIZC0MKNBD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82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- 2017-03-03 14:21:57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you spot the five differences in this picture? https://t.co/33eGj3MSF8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0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- 2017-03-06 15:02:06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تستخدم كيا صلب مقوى متطور لصناعة هيكل أقوى أكثر أمانا و أقل استهلاكا للوقود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4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- 2017-03-05 17:25:55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يوجد مثيل لتصميم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Cadillac Series 62.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نالت هذه السيارة سمعه قوية لتصميمها الانيق وخطوطها العصرية لتصبح ايقونة مضيئة في تاريخ كاديلاك.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https://t.co/3TxztZkzxo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8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- 2017-03-01 16:34:27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أحط نفسك بنغماتك المفضلة مع نظام ®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BOSE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بفضل 12 مكبرات للصوت مع تقنية لتخفيف الضجيج. ومع إلغاء الضوضاء الناتجة عن محرك السيارة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https://t.co/hpAhmFd46f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157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61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247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70022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712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42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847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644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887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9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- 2017-03-07 13:58:14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أحرز استشاري الخدمة بكاديلاك الغانم طارق قصاص المركز الثاني من بين 400 استشاري خدمة في مسابقة 'مهارات استشاري الخدمة' على مستوى الخليج.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https://t.co/sr9hfb4Dcc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1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- 2017-03-07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
أوقات خدمة السيرفس السريع لميتسوبيشي من ٧:٣٠ صباحاً إلى الساعة ٨ مساءً من يوم السبت إلى الخميس
#بالتأكيد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Certainly https://t.co/rt20LJGd1R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- 2017-03-05 09:57:22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اضمن سلامتك ووفر أكثر مع عرض الخدمة من كاديلاك. 30% خصم على قطع الغيار، 10% خصم على أجور العمال، مع فحص 21 نقطة مجانا والمزيد. احجز  1800044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https://t.co/sHKxbdvrZ9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5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- 2017-03-06 16:18:25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اسكاليد مع داخلية معدلة من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lexanimotorcars،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قييم السيارة من 1-10؟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https://t.co/iwvgOEUSFo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9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- 2017-03-03 10:31:01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Friday to all our followers #Certainly https://t.co/H5ON3UfZW8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91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- 2017-03-05 17:40:02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Which car’s front is this? #Certainly https://t.co/EQ57hxoB93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1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- 2017-03-02 13:37:18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 داخلية تفضل على الكورفيت؟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https://t.co/QdSSfEqzWG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8999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5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95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2434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197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821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29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168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600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43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- 2017-03-05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آوتلاندر الأداء العالي الذي تريده من سيارة رياضية متعددة الأغراض قوية البنية #بالتأكيد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https://t.co/vSJlzF6DC9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60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- 2017-03-01 18:29:01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Did you know that the first small car from Mitsubishi was the Mitsubishi 500 in 1960? #Certainly https://t.co/NfSYgzKfL5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33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- 2017-03-07 12:49:01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16MY L200: https://t.co/I4i3VWOOYD via @YouTube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1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- 2017-03-02 13:30:01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إيه إس إكس سيطرة تامة على كل ما يحيطك بلمح البصر #بالتأكيد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https://t.co/LI0IyFFoJi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2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- 2017-03-03 17:33:01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Choose the missing part from the Montero sport #Certainly https://t.co/OHPMwXaH7D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3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- 2017-03-01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From the model A to present day, Mitsubishi pioneers with a century of innovation #Certainly https://t.co/DnH0haes3N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75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- 2017-03-07 12:54:33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ميتسوبيشي مونتيرو سبورت 2017: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https://t.co/vac1PQfnHu via @YouTube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4673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706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748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39946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455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878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211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914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456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59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- 2017-03-01 14:11:16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أداء متفوق، قيمة عالية عند إعادة البيع، وعراقة متميزة
 هذه بعض المزايا التي جعلت سيارات تويوتا استثماراً رائعاً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https://t.co/Zgv1MwvuOR https://t.co/hGM3P4XsKM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1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- 2017-03-01 16:36:35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 شنو يعني اسم كورفيت؟ الاسم كورفيت يشير الى نوع من السفن الحربية الصغيرة والسريعه وكانت تستخدم في الحرب العالمية الثانية.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https://t.co/rVqXfwbDb6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1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- 2017-03-04 09:33:27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زيارتها الأولى لمدينة #الكويت، عاشت ناتالي تجارب رائعة في محاولة منها لاكتشاف ما تخبئه لها هذه المدينة الرائعة بمساعدة من شفروليه#تراكس.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https://t.co/nqYCKuOyux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9294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856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389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2017-03-08T09:03:59Z</dcterms:created>
  <dcterms:modified xsi:type="dcterms:W3CDTF">2017-03-08T09:06:05Z</dcterms:modified>
</cp:coreProperties>
</file>