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58708573"/>
              </p:ext>
            </p:extLst>
          </p:nvPr>
        </p:nvGraphicFramePr>
        <p:xfrm>
          <a:off x="457200" y="1731963"/>
          <a:ext cx="8229600" cy="418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81825581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97806851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277911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07360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@Starhuds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(6), @DewaniyaMFM (37), @RefreshMFM (10), @MarinaFM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49182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@ro0o7asoom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(48)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70692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@TootaKatkoota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(7), @RefreshMFM (21), @MarinaFM (19)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17452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@BashaR_aljazzaf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@DewaniyaMFM (41)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84469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@koky477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(1), @RefreshMFM (3), @MarinaFM (16)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94141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@mohammad_m_13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@DewaniyaMFM (3), @MarinaFM (1), @Fm888kw (16)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46339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@NawalSano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@MarinaFM (19)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14797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@talalalyagout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@Fm888kw (19)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52952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@ExoAlgeria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(18)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5550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@ManarSanqour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@DewaniyaMFM (17)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7586941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28/02/2017 - 06/03/2017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13261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322798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63098586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10386865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7085941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71638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@AliNajim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@MarinaFM (16)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12803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@mahawoooy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(14), @MarinaFM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41723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@ffaisalalsayed1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(15), @RefreshMFM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13260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@Lorayan09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87266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@d_2233x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(14), @MarinaFM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05931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@D7mi472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(13), @MarinaFM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100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@hlayarapal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(1), @DewaniyaMFM (5), @RefreshMFM (4), @MarinaFM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16978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@hussainalshaya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@Fm888kw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01314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@nawalyah2011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@MarinaFM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49028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@Aljazy_Nwalyia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@MarinaFM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6070997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28/02/2017 - 06/03/2017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45036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807581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56057293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31889029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0611169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73451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@MajdaFati2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(6), @MarinaFM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986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@3Azza_1957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10507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@OmarVlogable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@MarinaFM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8419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@DoaaHd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(1), @MarinaFM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33122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@dalo3aqwt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(9), @DewaniyaMFM (3), @RefreshMFM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6098580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28/02/2017 - 06/03/2017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29260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354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2017-03-07T08:27:19Z</dcterms:created>
  <dcterms:modified xsi:type="dcterms:W3CDTF">2017-03-07T08:27:48Z</dcterms:modified>
</cp:coreProperties>
</file>