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281009"/>
              </p:ext>
            </p:extLst>
          </p:nvPr>
        </p:nvGraphicFramePr>
        <p:xfrm>
          <a:off x="457200" y="1731963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0265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859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01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056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722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434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6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13:58:43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عمر الطبطبائي معانا الحين في ربع الديوانية ..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Tabtabaee  https://t.co/kx94XhYF7X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1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- 2017-03-02 10:00:52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أحلى اغنية كورية؟؟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🤔🎵🇰🇷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75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14:23:48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عمر الطبطبائي معانا الحين في ربع الديوانية ..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Tabtabaee  https://t.co/yAcKOWnF4K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8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- 2017-03-05 20:32:02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معاكم برنامج دكتوري .. 
وموضوعنا عن امراض اللثة وزراعة الأسنان مع د. منيرة بوراشد .. شاركونا استفساراتكم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https://t.co/vrhU0ZajPA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6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17:21:06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 أعضاء مجلس إدارة القادسية يقولون انهم محاربين من جهات خارجية...طيب رحيل محمد بنيان هل بسبب الحرب الخارجية؟!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9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17:15:13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 محمد بنيان شال عيوب مجلس الإدارة ومع ذلك حاربوه...أصلاً زين من بنيان يشتغل مع هذه الإدارة.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229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13:37:58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اشوي معانا النائب عمر الطبطبائي بربع الديوانية 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https://t.co/FklxVWU5mb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7196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55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057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55038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505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743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308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825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41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54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17:05:16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مدريد ورحلة تثبيت الصدارة
#برشلونة لإستكمال الصحوة المتأخرة
#يوفي لايرحم بإيطاليا وعيّنه على ديربي #لاتسيو_روما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https://t.co/7rYxHKevgs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75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17:27:05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"قوول":موضوع النقاط الـ٣ تافه ومع ذلك اللجنة الانتقالية ماقدرت تحل الموضوع وأشغلوا الشارع الرياضي.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51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19:18:01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مافي احد يا حمد القطان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🎶🎶🎶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4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17:13:49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 فهد الانصاري وأحمد الظفيري وسلطان العنزي وسومايلا تركوا فزاغ كبير بالفريق ولم يتم تعويضهم.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31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07:28:50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اول شي تاخذه معاك الي المريخ #سنا_الكويت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9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17:26:04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 من أول ماتعينت اللجنة الانتقالية وأنا أتجنب انتقادهم لأنهم حساسين...اللي لعبوا كرة قدم متعودين على النقد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0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18:03:49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"قوول":أتمنى أن تنتهي هذه الأزمة المفتعلة و لعب العيال...ومستحيل أقبل العمل في اللجنة الانتقالية.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788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01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0477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4701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820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0876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89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416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367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7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- 2017-03-06 17:10:40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العربي يبحث عن النصر!
#القادسية والكويت وجهاً لوجه
#الإستئناف تخفف عقوبات حادثة العنف بنهائي كأس سمو الأمير!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https://t.co/wQeADtRCmA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15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14:46:02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عمر الطبطبائي معانا الحين في ربع الديوانية ..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Tabtabaee  https://t.co/zOq9UtVa6a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5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00:18:36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#اليسا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8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- 2017-03-03 22:38:40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Late night @11 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17:12:04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خلف السلامة لبرنامج "قوول": مجلس إدارة القادسية غير متفاهم وغير متعاون لذلك من الطبيعي أن تخرج المشاكل للجماهير.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33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- 2017-02-28 17:10:08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رفاق فاردي يهزمون #ليفربول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التحكيم يُجامل مدريد وبرشلونة؟!!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🔻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واقعة #يوفي_نابولي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https://t.co/YsQqGL0WCp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6395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695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027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7611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381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431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18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919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376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44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- 2017-03-05 17:06:49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GOAL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مدريد عاد للإنتصار وبنزيما يعود للتهديف!
#برشلونة يستكمل صحوته!
#فينغر يُهزم بالأنفليد
#مورينيو : أضعنا الكثير!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📞 22216888 https://t.co/W8h02XCzwd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1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- 2017-03-04 00:46:23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شايب مستغرب من بنته صابغة شعرها في صالون بـ 150 د.ك.
يقول: شلون بـ150 وحنا صابغين الديوانية والصالة بـ70 د.ك. !
.
.
كلام الشايب معقول جداً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16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- 2017-03-01 12:16:18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بلشنا معاكم ربع الديوانية من ١٢ لي ٣ مع الأنصاري والياقوت وكابتن فوزي جاهزين ,,,,,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https://t.co/b2RCqAR9XS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70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- 2017-03-04 16:57:40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الدولي السابق خلف السلامة ضيف برنامج قووول بعد قليل
للمشاركة 22216888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https://t.co/1fbck4alWe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4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- 2017-03-05 07:08:09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الطريقه الي كنت اتقوم فيها الصبح قبل #سنا_الكويت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1285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28/02/2017 - 06/03/2017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359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2017-03-07T08:02:51Z</dcterms:created>
  <dcterms:modified xsi:type="dcterms:W3CDTF">2017-03-07T08:05:21Z</dcterms:modified>
</cp:coreProperties>
</file>