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540537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689373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169677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746719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32785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264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9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29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7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9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64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0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#Justinbieber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7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#غرباء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76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#strangers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9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#خاطرك_يسوى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5442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66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</dc:title>
  <dc:creator>Administrator</dc:creator>
  <cp:lastModifiedBy>Administrator</cp:lastModifiedBy>
  <cp:revision>1</cp:revision>
  <dcterms:created xsi:type="dcterms:W3CDTF">2017-03-07T07:46:37Z</dcterms:created>
  <dcterms:modified xsi:type="dcterms:W3CDTF">2017-03-07T07:46:48Z</dcterms:modified>
</cp:coreProperties>
</file>