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7073528"/>
              </p:ext>
            </p:extLst>
          </p:nvPr>
        </p:nvGraphicFramePr>
        <p:xfrm>
          <a:off x="457200" y="1731963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81749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3546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1954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9032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409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5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- 2017-03-06 18:47:13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سمعوا فهد العرادي الحين عالهوا مع اسامه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69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- 2017-03-06 19:13:25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نبض الكويت اسامه وفهد العرادي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24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- 2017-03-01 18:06:34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من ال ٦ لي ٨ ويانا العزيز عبودكا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99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- 2017-03-01 15:05:18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عمر الطبطبائي كان بضيافتنا اليوم في برنامج ربع الديوانية .. نطروا اعادة الحلقة على الهوا 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80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- 2017-02-28 17:38:23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تدرون منو  ضيفنا باجر مع أسامة؟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0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- 2017-03-02 17:48:43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حيالله برنامج قول لاعب ( جمال مبارك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04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- 2017-02-28 17:36:42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برنامج قول .. مع زيارة صديق البرنامج ( سالم الظفيري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- 2017-03-05 12:28:08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هنا وأسامة اليوم في سنا الكويت 
من 6:30 لي 9:30 ص 
على نبض الكويت 88.8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66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- 2017-02-28 16:30:35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 جميلة ليمعة الربع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4087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62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640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98852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6770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47864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0621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0603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51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- 2017-03-03 15:10:14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١٧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سنة من المتعة والاثارة، الجمهور يودع وولفرين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4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- 2017-03-04 17:01:33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منورنا بنبض الكويت لاعب ( خلف السلامه )...للمشاركة  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7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- 2017-03-04 16:58:00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الدولي السابق خلف السلامة ضيف برنامج قوول...بعد قليل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08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- 2017-03-01 13:30:19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الاول من مارس يصادف عيد ميلاد نجم البوب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Justinbieber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 23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88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- 2017-03-01 16:27:32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ابرز افلام هذا الويك اند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6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- 2017-03-02 15:18:15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يكمل عامه ال 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Craig 🎂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ممثل سلسلة جيمس بوند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- 2017-02-28 15:00:44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موعد اصدار الجواز الكويتي الجديد ابتداءً من الاول من مارس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82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- 2017-03-02 16:57:14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انسى الرجيم بالويك اند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907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5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048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13427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7356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4898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0854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2155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23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- 2017-03-02 13:15:29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ركن الأم والطفل في مول 360 بالتعاون مع بيرث كويت يتشرف بدعوتكم لمحاضرة تفاعلية حول تقديم الأطعمة الصلبة للأطفال. 
التاريخ: الأربعاء، 8 مارس 2017
الوقت: 6 مساءً
المكان: مول 360، في ركن الأم والطفل، الطابق الأرضي بجانب بوابة 4، 
هذه المحاضرة :
مجانية 
مخصصة للأمهات فقط
مقدمة إليكم باللغة العربية 
للحجز الرجاء الإتصال 96040983.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birthkuwait @mall360 @healthful_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52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- 2017-03-05 16:55:53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الاغنية الحاصلة على جائزة الاوسكار لافضل اغنية اصلية لفيلم لا لا لاند 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 of stars"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57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- 2017-03-05 20:07:09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شوي معاكم في دكتوري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👨🏻‍⚕️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راح نكون معاكم لايف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1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- 2017-03-06 11:38:40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ساهمت محطه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 88.8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 الكويت فى مسابقه الشيخ مبارك الحمد الصباح تحت رعايه سمو رئيس مجلس الوزراء وتم تكريم المحطه وحضرت فرح بشاره بالإنابه عن المحطه للمشاركه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1081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6797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59300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891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6567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2711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845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89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- 2017-03-06 20:45:24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دقايق نطلع هوى مع برنامج #غرباء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strangers .
.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yousefjr 
@athbi_alnaibari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موضوعنا
#خاطرك_يسوى
للمشاركة اتصل على 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05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marinafm (Marina FM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مارينا) - 2017-03-02 08:03:56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إِنّهُ الخميييييس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57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marinafm (Marina FM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مارينا) - 2017-03-05 18:55:27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يوم الأحد الجميل في ريفرش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0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marinafm (Marina FM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مارينا) - 2017-03-01 18:56:20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المذيعة الضيفة اليوم في ريفرش سعودة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1952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277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388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- 1 of 4</vt:lpstr>
      <vt:lpstr>Instagram Posts Table - 2 of 4</vt:lpstr>
      <vt:lpstr>Instagram Posts Table - 3 of 4</vt:lpstr>
      <vt:lpstr>Instagram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4</dc:title>
  <dc:creator>Administrator</dc:creator>
  <cp:lastModifiedBy>Administrator</cp:lastModifiedBy>
  <cp:revision>1</cp:revision>
  <dcterms:created xsi:type="dcterms:W3CDTF">2017-03-07T07:36:21Z</dcterms:created>
  <dcterms:modified xsi:type="dcterms:W3CDTF">2017-03-07T07:37:59Z</dcterms:modified>
</cp:coreProperties>
</file>