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6650182"/>
              </p:ext>
            </p:extLst>
          </p:nvPr>
        </p:nvGraphicFramePr>
        <p:xfrm>
          <a:off x="457200" y="1731963"/>
          <a:ext cx="8229600" cy="438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26305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56267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456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066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(315), @alqabas (6), @AlAnba_News_KW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16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@memo_cat94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94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@kuwaitk54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33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@reem_abdullahq8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43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@alqabas (1), @AlAnba_News_KW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31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(55), @alqabas (2), @AlAnba_News_KW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7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@alqabas (72),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85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(29), @alqabas (39),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3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@AlraiMediaGroup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53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@7sn66Om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(21), @alqabas (13), @AlAnba_News_KW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6254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064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2159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5127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04565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31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26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@noraelamir_q8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19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@aass124100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(13), @aljarida (6), @alqabas (16),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0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(49), @aljarida (3), @alqabas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218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19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@BaderAlNajdiLaw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(11), @aljarida (4), @alqabas (20),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053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@hcggj1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@aljarida (7), @alqabas (29),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6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(1), @aljarida (10), @alqabas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30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@beadrrr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163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53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038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605724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22434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62731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75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(21), @alqabas (4),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7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6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@aBDULRAHMANALI9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(31),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21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@fbins1965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11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@hants5115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(9), @aljarida (4), @alqabas (9),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5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(15), @aljarida (2), @alqabas (2),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3320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94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2017-03-06T10:41:36Z</dcterms:created>
  <dcterms:modified xsi:type="dcterms:W3CDTF">2017-03-06T10:42:04Z</dcterms:modified>
</cp:coreProperties>
</file>