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4714068"/>
              </p:ext>
            </p:extLst>
          </p:nvPr>
        </p:nvGraphicFramePr>
        <p:xfrm>
          <a:off x="457200" y="1731963"/>
          <a:ext cx="822960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3888864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7042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24505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3212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432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1617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581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- 2017-02-28 21:27:14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لأول مرة في #الكويت .. خدمة "الجريدة" الإخبارية عبر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Whatsapp Status!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احفظ الرقم 0096565511841 بجهازك وارسل كلمة "اشتراك" عبر الواتساب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https://t.co/SUsmw6GoBd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416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- 2017-03-04 15:44:19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/ استاذة جامعية ترصد بكاميرة هاتفها النقال صباح اليوم السبت تجوّل «حصني» في جامعة الكويت بمنطقة الشويخ.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https://t.co/LlTWSXeSbv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8912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- 2017-03-05 19:50:02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خبراء الرياضيات يقولون أن هذه المسالة "لا يمكن حلها"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https://t.co/dP6UXQtHhD https://t.co/Rw2AXHTQQr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650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- 2017-03-02 14:25:58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النائب يوسف الفضالة: رئيس مجلس الأمة ابلغني للتو إستقالة وكيل الصحة وقبولها فوراً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3962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- 2017-03-01 22:07:44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الحربي باقٍ والسهلاوي إلى التقاعد 
فوضت الوزير الرد على أسئلة الفضالة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https://t.co/4sRO06vapv https://t.co/oRG3QTNrcK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4168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- 2017-03-03 23:46:05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فهد البسام .. أحب الفاسدين ولست منهم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https://t.co/jBXt7M0u1Z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4173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898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25675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70948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0814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45271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327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586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3162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437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- 2017-02-28 22:46:51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 - الدكتور بشار الحشاش يوضح الفارق بين فحص الرنين المغناطيسي والأشعة المقطعية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https://t.co/xv0PNaNDUh https://t.co/zJ7401osGT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6042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- 2017-03-01 15:22:25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/ النائب رياض العدساني: موظف عراقي في جمعية خيرية وضع ايداعات بما يقارب ربع مليون دينار في حساب نائب حالي.. وعلى وزيرة الشؤون التدقيق.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https://t.co/Bfm8NlkClS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5401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- 2017-03-04 15:12:32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فيديو / العملة النقدية الإلكترونية "بيتكوين" تتجاوز قيمة أوقية الذهب للمرة الأولى على الإطلاق بعد تزايد الطلب عليها في الصين.. تعرّف عليها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https://t.co/h0xHDsrs98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279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- 2017-02-28 00:30:03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السكنية» تتوعد بمحاسبة مقاول بيوت «غرب الصليبيخات»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https://t.co/AO4kSjCSpo https://t.co/4lw1AVms5k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285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- 2017-02-28 22:22:03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النيابة تحقق في شبهات احتيال ضد شركة عقارية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https://t.co/Xmi9iDBwMT https://t.co/eQdRd1e33f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682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- 2017-03-04 21:15:05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المحامي علي العطار: شُبهات غسل أموال تحوم حول شركة تسويق عقاري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https://t.co/w8Scky2bkS https://t.co/oZRoiUWGAG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988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- 2017-03-03 21:00:19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إصدار 2465 رخصة بناء جديدة في «الأحمدي»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https://t.co/bkWgPUvrW7 https://t.co/jlvAAuEuoS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5597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511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8854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614109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6505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65080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3808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00694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5051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02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- 2017-03-02 18:40:02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تعثر على هاتفك المفقود أو المسروق؟
كيف تعثر على هاتفك المفقود أو المسروق؟ ..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https://t.co/PiyTDMQI9g https://t.co/Xpa11DJBCT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3357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- 2017-03-04 22:35:04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حارس مرمى مستشاراً في مكتب الوزير الروضان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https://t.co/D70FCIYewS https://t.co/HDuCfAOzLO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29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- 2017-03-03 19:30:01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بعد هذه النصائح لن تزول رائحة عطرك أبداً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https://t.co/lDcj3VhSP4 https://t.co/zH8nwiT1oI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4910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- 2017-02-28 10:11:21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وزير الاشغال: طريق كبد سيخضع لصيانة جذرية مطلع ابريل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https://t.co/SnBHgRFV3A https://t.co/St6FnOBSbl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633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- 2017-02-27 10:48:43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القائمة الكاملة للفائزين بجوائز الأوسكار في النسخة الـ89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https://t.co/KwdG0WRves https://t.co/4fm63vJt7s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2815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180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30447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61608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0751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266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1570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5415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68095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220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- 2017-03-03 23:10:01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بالفيديو.. باحث سعودي يفك "شيفرة" أهم ألغاز القرآن الكريم بعد 1400 سنة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https://t.co/8XeLJeJbZ6 https://t.co/nsyqcSCxLE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2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- 2017-03-03 18:20:01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بشرى سارة.. خضار ينظف الرئتين من التدخين بأسرع وقت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https://t.co/9IRInpBmHY https://t.co/JytNUcW2wM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293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- 2017-03-04 22:10:18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آمال : هل نحن قدّها؟ - محمد الوشيحي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https://t.co/hEZoUuvo5l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473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- 2017-03-01 22:25:01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«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مكافحة الفساد» تشكو دميثير لعدم تقديمه الإقرار الأول لذمته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https://t.co/Gnbx6orwcu https://t.co/IUVqkZ0EYd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126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 - 2017-03-05 01:00:06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متضررو «النصب العقاري»: غسل أموال وتزوير وخيانة أمانة... وأعدادنا في ازدياد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https://t.co/VADtJIccOb https://t.co/QrNaPO6T04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41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- 2017-03-04 00:30:03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بشرى سارة.. خضار ينظف الرئتين من التدخين بأسرع وقت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https://t.co/9IRInpSY6y https://t.co/YYYk4xiiSh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0654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4627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64443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63930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8267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85904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1130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597771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0813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26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- 2017-03-04 21:10:04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تشكيل ضبطية قضائية تداهم شركات الترويج العقاري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https://t.co/f8gD8E2UyQ https://t.co/q5tYqNV5AH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5640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27/02/2017 - 05/03/2017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6914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408</Words>
  <Application>Microsoft Office PowerPoint</Application>
  <PresentationFormat>On-screen Show (4:3)</PresentationFormat>
  <Paragraphs>190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and Retweeted Tweets Table - 1 of 5</dc:title>
  <dc:creator>Administrator</dc:creator>
  <cp:lastModifiedBy>Administrator</cp:lastModifiedBy>
  <cp:revision>1</cp:revision>
  <dcterms:created xsi:type="dcterms:W3CDTF">2017-03-06T10:20:50Z</dcterms:created>
  <dcterms:modified xsi:type="dcterms:W3CDTF">2017-03-06T10:23:12Z</dcterms:modified>
</cp:coreProperties>
</file>