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207992"/>
              </p:ext>
            </p:extLst>
          </p:nvPr>
        </p:nvGraphicFramePr>
        <p:xfrm>
          <a:off x="457200" y="1731963"/>
          <a:ext cx="82296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329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490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725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910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576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373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23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84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10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675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868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63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1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alqabastube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11.2189%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10.8655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1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Aljarida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-0.1808%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1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AlanbaNewspaper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2790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72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2017-03-06T10:11:42Z</dcterms:created>
  <dcterms:modified xsi:type="dcterms:W3CDTF">2017-03-06T10:11:52Z</dcterms:modified>
</cp:coreProperties>
</file>