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106170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85736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6413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5413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988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647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2557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9936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4682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35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- 2017-03-02 00:04:06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431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- 2017-03-03 23:40:57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07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- 2017-03-01 01:29:56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- 2017-02-27 00:58:40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84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- 2017-03-02 07:39:14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02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- 2017-03-04 23:34:01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16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- 2017-02-28 23:50:01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http://alrai.li/g9nkpxh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30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- 2017-03-03 02:46:25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6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- 2017-03-01 09:34:02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قائد المركبة حاول دهس رجال الأمن في نقطة تفتيش بمنطقة سلوى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https://t.co/e98ECjfLyv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8890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4693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50166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494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644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0159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6898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0906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185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974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4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- 2017-03-03 17:38:10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9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- 2017-03-01 21:42:01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28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- 2017-03-01 23:48:53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34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- 2017-03-01 20:19:41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78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- 2017-02-28 00:16:34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63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- 2017-03-03 19:01:37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39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- 2017-02-27 12:39:16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4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- 2017-03-03 12:53:01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33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- 2017-03-04 14:54:11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2563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51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0658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43609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2683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0998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556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0967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986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1718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3538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63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- 2017-02-27 00:10:56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6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- 2017-03-02 00:32:23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00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- 2017-03-03 02:09:37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31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- 2017-02-27 00:54:49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8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- 2017-02-27 14:21:59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7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- 2017-03-02 18:23:50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04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- 2017-03-03 01:57:03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4722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19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442</Words>
  <Application>Microsoft Office PowerPoint</Application>
  <PresentationFormat>On-screen Show (4:3)</PresentationFormat>
  <Paragraphs>230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Own Posts Table - 1 of 3</vt:lpstr>
      <vt:lpstr>Facebook Own Posts Table - 2 of 3</vt:lpstr>
      <vt:lpstr>Facebook 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3</dc:title>
  <dc:creator>Administrator</dc:creator>
  <cp:lastModifiedBy>Administrator</cp:lastModifiedBy>
  <cp:revision>1</cp:revision>
  <dcterms:created xsi:type="dcterms:W3CDTF">2017-03-06T09:44:45Z</dcterms:created>
  <dcterms:modified xsi:type="dcterms:W3CDTF">2017-03-06T09:47:23Z</dcterms:modified>
</cp:coreProperties>
</file>