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2669695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12561042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4646100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49734383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68399613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958148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565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#cbtl_kuwait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107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#q8food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5153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#q8photography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148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662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#weekend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119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#instapic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6255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146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#instafoodie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66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#instadaily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4019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#foodie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67667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22/02/2017 - 01/03/2017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037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46601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21750676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35012362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91661458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66056428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0657370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074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#iceblended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801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#TheCostaCraft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6728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#GuessTheCortoArt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217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#GuesstheCortoArt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8737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#CruditésandHummus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077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#SaltedCaramelCorto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676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#خضروات_مشكلة_مع_الحمص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533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#كورتو_كراميل_مملح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95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#SalesRecord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192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#CostaSahara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02978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22/02/2017 - 01/03/2017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20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- 3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52297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5800257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91098829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6656384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27049214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0151928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407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099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#OPS19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469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#ComingSoon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119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#قريبا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7361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#كاريبو_كوفي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766324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22/02/2017 - 01/03/2017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5234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227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Hashtag Detection - 1 of 3</vt:lpstr>
      <vt:lpstr>Hashtag Detection - 2 of 3</vt:lpstr>
      <vt:lpstr>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Hashtag Detection - 1 of 3</dc:title>
  <dc:creator>Administrator</dc:creator>
  <cp:lastModifiedBy>Administrator</cp:lastModifiedBy>
  <cp:revision>1</cp:revision>
  <dcterms:created xsi:type="dcterms:W3CDTF">2017-03-02T13:30:49Z</dcterms:created>
  <dcterms:modified xsi:type="dcterms:W3CDTF">2017-03-02T13:31:43Z</dcterms:modified>
</cp:coreProperties>
</file>