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207425"/>
              </p:ext>
            </p:extLst>
          </p:nvPr>
        </p:nvGraphicFramePr>
        <p:xfrm>
          <a:off x="457200" y="1731963"/>
          <a:ext cx="8229600" cy="193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27260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08797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5514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8647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7696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0426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2366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6743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0757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6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starbucksmiddleeast (Starbucks Middle East)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5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caribou_social (Caribou Coffee ME)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57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costakuwait (Costa Coffee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05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cbtl_kuwait (The Coffee Bean &amp; Tea Leaf)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0523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96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2017-03-02T13:12:02Z</dcterms:created>
  <dcterms:modified xsi:type="dcterms:W3CDTF">2017-03-02T13:12:12Z</dcterms:modified>
</cp:coreProperties>
</file>