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0248817"/>
              </p:ext>
            </p:extLst>
          </p:nvPr>
        </p:nvGraphicFramePr>
        <p:xfrm>
          <a:off x="457200" y="1731963"/>
          <a:ext cx="82296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30429325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62923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70262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68153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81810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43808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73869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32604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33440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98299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36822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60381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277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ALTijariCBK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50534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7.9333%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3.0100%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168.9365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0359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/>
                        <a:t>Al Ahli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0.1691%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0.2227%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0.7416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605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Burgan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1.1563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8521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Gulf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104604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0.7019%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1.8251%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6.8462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9601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Kuwait Finance House KFHGroup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579404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6.6276%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15.0260%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53.2498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9452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NBKGroup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33472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1079862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2.2181%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7.1752%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33.8691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6818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WarbaBank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0.0228%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0.8850%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0.5708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5815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alDawliBank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0.0483%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0.2660%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0.7106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721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bankboubyan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115279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0.7572%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2.6606%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8.0671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227265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23/02/2017 - 01/03/2017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0367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157</Words>
  <Application>Microsoft Office PowerPoint</Application>
  <PresentationFormat>On-screen Show (4:3)</PresentationFormat>
  <Paragraphs>122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Overview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2017-03-02T09:13:02Z</dcterms:created>
  <dcterms:modified xsi:type="dcterms:W3CDTF">2017-03-02T09:13:37Z</dcterms:modified>
</cp:coreProperties>
</file>