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6479241"/>
              </p:ext>
            </p:extLst>
          </p:nvPr>
        </p:nvGraphicFramePr>
        <p:xfrm>
          <a:off x="457200" y="1731963"/>
          <a:ext cx="8229600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95334679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82486380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71071901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32738334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97032435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37213177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7555959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3528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/>
                        <a:t>Al Ahli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348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Boubyan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232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Burgan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1119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656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Gulf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0.5748%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416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Finance House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0.0912%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944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International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0287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National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0.1067%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8078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Warba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678277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23/02/2017 - 01/03/2017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5795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108</Words>
  <Application>Microsoft Office PowerPoint</Application>
  <PresentationFormat>On-screen Show (4:3)</PresentationFormat>
  <Paragraphs>72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2017-03-02T09:02:07Z</dcterms:created>
  <dcterms:modified xsi:type="dcterms:W3CDTF">2017-03-02T09:02:24Z</dcterms:modified>
</cp:coreProperties>
</file>