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04440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97385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06771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44942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5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@97Aim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04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@theAnbaie_m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7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@Dalaladel105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6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@faatmaa96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9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@almutairi__21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09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@hamadalebrahim9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9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@hks_92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7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@Malak__2014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66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@Al3nzy_3mr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9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@alanooud75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0151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60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512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1892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1750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7434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87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@Albader_db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50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@whiterose_3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75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@drkwjo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5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@Dhafiri6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8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@hhoooomi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7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@GHALIYAELOTIBI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73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@nooouf941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3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@msalshatti_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99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@kh10101kh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5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@ksa_hz_az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6481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69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550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89915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22064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1873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32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@Sanji_Vinsmoke_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43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@ZoeMehmmet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45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31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@shouq_alsh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92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@Reema86t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4954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4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2017-03-02T09:00:13Z</dcterms:created>
  <dcterms:modified xsi:type="dcterms:W3CDTF">2017-03-02T09:00:41Z</dcterms:modified>
</cp:coreProperties>
</file>