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2406036"/>
              </p:ext>
            </p:extLst>
          </p:nvPr>
        </p:nvGraphicFramePr>
        <p:xfrm>
          <a:off x="457200" y="1731963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57926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7208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010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8933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7974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233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63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- 2017-02-28 10:00:01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هما الآيتان التي إذا قرأهما المسلم من ليلته كفتاه؟
#بوبيان_كل_ثلاثاء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7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- 2017-02-26 10:00:02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ماهو الجهاز الذي يمكنك من التمتع بالاتصال المرئي للتحدث مباشرة مع مسؤول خدمة العملاء وإنهاء كافة معاملاتك؟
#اربح_مع_بوبيان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91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- 2017-02-28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بعد شوي شارك بمسابقة #بوبيان_كل_ثلاثاء
جاوب على السؤال وادخل السحب على 100 دينار
ريتويت وخل الكل يشارك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92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- 2017-02-26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بعد شوي شارك بمسابقة #اربح_مع_بوبيان
جاوب على السؤال وادخل السحب على 100 دينار
ريتويت وخل الكل يشارك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25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- 2017-02-27 09:07:03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شلون كانت اجازتكم؟ و شنو وضع الدوام الحين؟
#بنك_برقان #الكويت #بنك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bank #burgan_bank #kuwait #q8 #banking https://t.co/Zmzr4tnA2s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1212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42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532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35618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9262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880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4460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541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6881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10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- 2017-02-25 11:34:46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أعيادك يا كويت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abk_kuwait 
#kuwaitnationalday
#25february https://t.co/Ex48l6PbqK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28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- 2017-02-26 21:39:52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تدرون ان عندكم اكثر من 12 طريقة لاستخدام اميال سكاى واردز؟
تستطيع استبدال أميالك في متاجر سوق دبي الحرة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ABKEmirates_12Ways https://t.co/SzfpViaiwc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768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- 2017-02-26 10:12:11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يصادف الذكرى 26 على تحرير دولة الكويت
كل عام وديرتنا بخير وأمن وسلام - 26 فبراير 1991
#عيد_التحرير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https://t.co/Rj8VBfcrIm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25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- 2017-02-27 11:31:41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Congratulations to the lucky winners KD 5000 with Yawmi Account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للرابحين 5000 د.ك مع حساب يومي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BurganBankWinners
#BurganBankYawmi https://t.co/2wbY3THtSz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0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- 2017-02-27 16:26:57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نهنئ الفائزين بسحب النجمة اليومي من 19/02/2017 إلى 23/02/2017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https://t.co/aTKzKky2GH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9327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755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6821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91324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200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5278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4128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009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752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049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- 2017-02-23 15:24:32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 برقان يهنئكم بمناسبة العيد الوطني وعيد التحرير، علماً بأن فروع بنك برقان ستكون مغلقة يوم الأحد 26 فبراير ما عدا فرع المطار
#بنك_برقان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https://t.co/cAcmaNIRDz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05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- 2017-02-27 13:52:53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إطلاق بطاقة الاهلي ماستركارد الذهبية الجديدة
وتأتي هذه البطاقة الجديدة من غير اي رسوم اصدار، ويستفيد حامل البطاقة من عروض ماستركارد الحصرية.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https://t.co/YEbTurCH27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73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- 2017-02-28 21:50:41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لأول مرة في الكويت، 10 عملات، بطاقة واحدة، البطاقة متوفر لعملاء وغير عملاء البنك الأهلي.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https://t.co/sklz1UcKEe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135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- 2017-02-23 15:58:08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ماذا يقول موظفينا للكويت في عيدها الوطني؟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our employees say to Kuwait on its national day?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بنك_برقان #الكويت #بنك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bank #burgan_bank https://t.co/tkyIIc6r3J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00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- 2017-02-24 15:04:48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سمانا_علمها 
اعلان بنك بوبيان لليوم الوطني 2017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https://t.co/5omiFEwZ1i https://t.co/m8Lj7MHJIN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3675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194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05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61718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440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9341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7055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3622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690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49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- 2017-02-27 12:35:03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تقلق اذا نسيت محفظتك في البيت! مع خدمة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Cardless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البنك التجاري تقدر تسحب فلوسك من اي سحب آلي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https://t.co/e6DvEwtqul https://t.co/yEv16GKwVr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41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- 2017-02-24 12:05:17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الحين التجاري وياك عبر تطبيق الواتس اب ...جاهزين للرد على استفساراتكم على رقم  50888225-965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AlTijariWhatsapp https://t.co/2LzDv280AF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96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- 2017-02-23 09:15:00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سيتم اليوم إيداع رواتب:
وزارة الدفاع (مدنيين)
وزارة الدفاع (عسكريين )
الهيئة العامه للزراعة والثروة السمكية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https://t.co/dkvIII8Mfc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21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- 2017-02-24 13:14:02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احتفالا بالعيد الوطني والتحرير، نقدم لعملاء حساب “بوبا” للأطفال فرصة اللعب في ترامبو بروميناد مول مجاناً
#بنك_برقان #الكويت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burgan_bank https://t.co/fzBGR31G3H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119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- 2017-02-26 14:55:14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كلمة السيد ماجد العجيل رئيس مجلس إدارة بنك برقان بمناسبة مرور 40 عاماً على تأسيس بنك برقان
 #بنك_برقان #الكويت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bank #burgan_bank #kuwait https://t.co/UYNMZG45xR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9102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65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713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93546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414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282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9912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3801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5836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7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- 2017-02-23 15:21:15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الأعياد الوطنية يعطل البنك أعماله يوم الأحد 26 فبراير 2017 ويستأنف أعماله يوم الإثنين 27 فبراير 2017 .... نتمنى لكم إجازة سعيدة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https://t.co/KYAzTwg9FZ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43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- 2017-02-23 09:23:43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عملائنا الكرام، لقد تم إيداع رواتب ديوان الخدمة المدنية (دعم العمالة) 
#راتبك_مع_التجاري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85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- 2017-02-26 08:57:52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نستذكر في ذكرى التحرير بالفخر والاعتزاز تضحيات شهدائنا الأبرار؛ سائلين الله تعالى أن يرحمهم ويسكنهم فسيح جناته.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https://t.co/sxp9pCMmbA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62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- 2017-02-25 21:50:01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هو أكثر شيء تحبه في الكويت 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https://t.co/OyCpOOODLW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69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- 2017-02-26 10:17:48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الكويتية دانا الحساوي تفوز بجائزة احسن تقرير على مستوى النموذج الطلابي للامم المتحدة في نيويورك خلال مشاركة وفد الكويت بدعم من بيتك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https://t.co/9ILGdqGeO2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8858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23/02/2017 - 01/03/2017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64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383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Own and Retweeted Tweets Table - 1 of 5</vt:lpstr>
      <vt:lpstr>Own and Retweeted Tweets Table - 2 of 5</vt:lpstr>
      <vt:lpstr>Own and Retweeted Tweets Table - 3 of 5</vt:lpstr>
      <vt:lpstr>Own and Retweeted Tweets Table - 4 of 5</vt:lpstr>
      <vt:lpstr>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5</dc:title>
  <dc:creator>Administrator</dc:creator>
  <cp:lastModifiedBy>Administrator</cp:lastModifiedBy>
  <cp:revision>1</cp:revision>
  <dcterms:created xsi:type="dcterms:W3CDTF">2017-03-02T08:48:27Z</dcterms:created>
  <dcterms:modified xsi:type="dcterms:W3CDTF">2017-03-02T08:50:54Z</dcterms:modified>
</cp:coreProperties>
</file>