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3164869"/>
              </p:ext>
            </p:extLst>
          </p:nvPr>
        </p:nvGraphicFramePr>
        <p:xfrm>
          <a:off x="457200" y="1731963"/>
          <a:ext cx="8229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89124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44547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23241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29600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31330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38159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22419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65535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6753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50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abk_kuwait (</a:t>
                      </a:r>
                      <a:r>
                        <a:rPr lang="ar-AE" sz="1000"/>
                        <a:t>البنك الأهلي الكويتي)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0.7525%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770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 (</a:t>
                      </a:r>
                      <a:r>
                        <a:rPr lang="ar-AE" sz="1000"/>
                        <a:t>بنك الكويت الدولي </a:t>
                      </a:r>
                      <a:r>
                        <a:rPr lang="en-US" sz="1000"/>
                        <a:t>KIB)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0.8081%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475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 (Commercial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0.9495%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361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 (</a:t>
                      </a:r>
                      <a:r>
                        <a:rPr lang="ar-AE" sz="1000"/>
                        <a:t>بنك بوبيان</a:t>
                      </a:r>
                      <a:r>
                        <a:rPr lang="en-US" sz="1000"/>
                        <a:t>⠀⠀⠀)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210092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3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burganbankkuwait (Burgan Bank)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1.6910%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51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gulf_bank (Gulf Bank)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84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kfhgroup (Kuwait Finance House)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182498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0.4815%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248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 (National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250465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1.2722%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915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warba_bank (Warba Bank </a:t>
                      </a:r>
                      <a:r>
                        <a:rPr lang="ar-AE" sz="1000"/>
                        <a:t>بنك وربة)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1.2793%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7319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23/02/2017 - 01/03/2017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4115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156</Words>
  <Application>Microsoft Office PowerPoint</Application>
  <PresentationFormat>On-screen Show (4:3)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2017-03-02T08:08:23Z</dcterms:created>
  <dcterms:modified xsi:type="dcterms:W3CDTF">2017-03-02T08:08:46Z</dcterms:modified>
</cp:coreProperties>
</file>