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665625"/>
              </p:ext>
            </p:extLst>
          </p:nvPr>
        </p:nvGraphicFramePr>
        <p:xfrm>
          <a:off x="457200" y="1731963"/>
          <a:ext cx="82296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66432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2126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067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6306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9869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43712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2705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3493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95103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9067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609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9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98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20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31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69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42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14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147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2017-03-02T07:17:53Z</dcterms:created>
  <dcterms:modified xsi:type="dcterms:W3CDTF">2017-03-02T07:18:18Z</dcterms:modified>
</cp:coreProperties>
</file>