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30/01/2017</c:v>
                </c:pt>
                <c:pt idx="1">
                  <c:v>6/2/2017</c:v>
                </c:pt>
                <c:pt idx="2">
                  <c:v>13/02/2017</c:v>
                </c:pt>
                <c:pt idx="3">
                  <c:v>20/02/2017</c:v>
                </c:pt>
                <c:pt idx="4">
                  <c:v>27/02/2017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1.3598182317727E-2</c:v>
                </c:pt>
                <c:pt idx="1">
                  <c:v>1.4538825408918E-2</c:v>
                </c:pt>
                <c:pt idx="2">
                  <c:v>1.4739768494047E-2</c:v>
                </c:pt>
                <c:pt idx="3">
                  <c:v>1.6789729302088E-2</c:v>
                </c:pt>
                <c:pt idx="4">
                  <c:v>8.9798807771578996E-3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44-4D6F-8CDB-C8EE20DE7F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Dubai TV تلفزيون دبي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30/01/2017</c:v>
                </c:pt>
                <c:pt idx="1">
                  <c:v>6/2/2017</c:v>
                </c:pt>
                <c:pt idx="2">
                  <c:v>13/02/2017</c:v>
                </c:pt>
                <c:pt idx="3">
                  <c:v>20/02/2017</c:v>
                </c:pt>
                <c:pt idx="4">
                  <c:v>27/02/2017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5.7519617555723997E-3</c:v>
                </c:pt>
                <c:pt idx="1">
                  <c:v>7.6760804953567999E-3</c:v>
                </c:pt>
                <c:pt idx="2">
                  <c:v>3.7629026682800999E-3</c:v>
                </c:pt>
                <c:pt idx="3">
                  <c:v>5.1041278540277998E-3</c:v>
                </c:pt>
                <c:pt idx="4">
                  <c:v>2.2570007610581001E-3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44-4D6F-8CDB-C8EE20DE7F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قناة أبوظبي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30/01/2017</c:v>
                </c:pt>
                <c:pt idx="1">
                  <c:v>6/2/2017</c:v>
                </c:pt>
                <c:pt idx="2">
                  <c:v>13/02/2017</c:v>
                </c:pt>
                <c:pt idx="3">
                  <c:v>20/02/2017</c:v>
                </c:pt>
                <c:pt idx="4">
                  <c:v>27/02/2017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3.4108766249523999E-3</c:v>
                </c:pt>
                <c:pt idx="1">
                  <c:v>3.7143013603215002E-3</c:v>
                </c:pt>
                <c:pt idx="2">
                  <c:v>4.0721922339533997E-3</c:v>
                </c:pt>
                <c:pt idx="3">
                  <c:v>4.5551720018359998E-3</c:v>
                </c:pt>
                <c:pt idx="4">
                  <c:v>2.0987897462652E-3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44-4D6F-8CDB-C8EE20DE7F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قناة الظفرة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30/01/2017</c:v>
                </c:pt>
                <c:pt idx="1">
                  <c:v>6/2/2017</c:v>
                </c:pt>
                <c:pt idx="2">
                  <c:v>13/02/2017</c:v>
                </c:pt>
                <c:pt idx="3">
                  <c:v>20/02/2017</c:v>
                </c:pt>
                <c:pt idx="4">
                  <c:v>27/02/2017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9.5737138829579997E-4</c:v>
                </c:pt>
                <c:pt idx="1">
                  <c:v>7.8397262862721004E-4</c:v>
                </c:pt>
                <c:pt idx="2">
                  <c:v>1.0107719409709001E-3</c:v>
                </c:pt>
                <c:pt idx="3">
                  <c:v>9.1524933680057997E-4</c:v>
                </c:pt>
                <c:pt idx="4">
                  <c:v>6.1899369781883004E-4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44-4D6F-8CDB-C8EE20DE7F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Baynounah TV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30/01/2017</c:v>
                </c:pt>
                <c:pt idx="1">
                  <c:v>6/2/2017</c:v>
                </c:pt>
                <c:pt idx="2">
                  <c:v>13/02/2017</c:v>
                </c:pt>
                <c:pt idx="3">
                  <c:v>20/02/2017</c:v>
                </c:pt>
                <c:pt idx="4">
                  <c:v>27/02/2017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6.532574156814E-2</c:v>
                </c:pt>
                <c:pt idx="1">
                  <c:v>4.6841782870320002E-2</c:v>
                </c:pt>
                <c:pt idx="2">
                  <c:v>4.3376383685377003E-2</c:v>
                </c:pt>
                <c:pt idx="3">
                  <c:v>6.1113246789089998E-2</c:v>
                </c:pt>
                <c:pt idx="4">
                  <c:v>2.7440488440694001E-2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44-4D6F-8CDB-C8EE20DE7F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Sharjah TV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30/01/2017</c:v>
                </c:pt>
                <c:pt idx="1">
                  <c:v>6/2/2017</c:v>
                </c:pt>
                <c:pt idx="2">
                  <c:v>13/02/2017</c:v>
                </c:pt>
                <c:pt idx="3">
                  <c:v>20/02/2017</c:v>
                </c:pt>
                <c:pt idx="4">
                  <c:v>27/02/2017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3.485606406196E-3</c:v>
                </c:pt>
                <c:pt idx="1">
                  <c:v>3.5516808241586998E-3</c:v>
                </c:pt>
                <c:pt idx="2">
                  <c:v>4.9176334459973998E-3</c:v>
                </c:pt>
                <c:pt idx="3">
                  <c:v>5.4276627092666001E-3</c:v>
                </c:pt>
                <c:pt idx="4">
                  <c:v>4.2037556271145998E-3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E44-4D6F-8CDB-C8EE20DE7FD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قناة الإمارات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30/01/2017</c:v>
                </c:pt>
                <c:pt idx="1">
                  <c:v>6/2/2017</c:v>
                </c:pt>
                <c:pt idx="2">
                  <c:v>13/02/2017</c:v>
                </c:pt>
                <c:pt idx="3">
                  <c:v>20/02/2017</c:v>
                </c:pt>
                <c:pt idx="4">
                  <c:v>27/02/2017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5.5895954452392996E-3</c:v>
                </c:pt>
                <c:pt idx="1">
                  <c:v>4.5625914742962997E-3</c:v>
                </c:pt>
                <c:pt idx="2">
                  <c:v>3.6580026073482E-3</c:v>
                </c:pt>
                <c:pt idx="3">
                  <c:v>3.346949249121E-3</c:v>
                </c:pt>
                <c:pt idx="4">
                  <c:v>1.9772321715447001E-3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E44-4D6F-8CDB-C8EE20DE7FD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قناة أبوظبي دراما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30/01/2017</c:v>
                </c:pt>
                <c:pt idx="1">
                  <c:v>6/2/2017</c:v>
                </c:pt>
                <c:pt idx="2">
                  <c:v>13/02/2017</c:v>
                </c:pt>
                <c:pt idx="3">
                  <c:v>20/02/2017</c:v>
                </c:pt>
                <c:pt idx="4">
                  <c:v>27/02/2017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0.60055992052741003</c:v>
                </c:pt>
                <c:pt idx="1">
                  <c:v>1.1793059125964001</c:v>
                </c:pt>
                <c:pt idx="2">
                  <c:v>0</c:v>
                </c:pt>
                <c:pt idx="3">
                  <c:v>2.4829004072273002</c:v>
                </c:pt>
                <c:pt idx="4">
                  <c:v>0.44104510942385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E44-4D6F-8CDB-C8EE20DE7FD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Sama Dubai سما دبي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30/01/2017</c:v>
                </c:pt>
                <c:pt idx="1">
                  <c:v>6/2/2017</c:v>
                </c:pt>
                <c:pt idx="2">
                  <c:v>13/02/2017</c:v>
                </c:pt>
                <c:pt idx="3">
                  <c:v>20/02/2017</c:v>
                </c:pt>
                <c:pt idx="4">
                  <c:v>27/02/2017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10.554923862395</c:v>
                </c:pt>
                <c:pt idx="1">
                  <c:v>4.0223498261739996</c:v>
                </c:pt>
                <c:pt idx="2">
                  <c:v>2.9445183460814001E-2</c:v>
                </c:pt>
                <c:pt idx="3">
                  <c:v>0.56722604430029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E44-4D6F-8CDB-C8EE20DE7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71840"/>
        <c:axId val="282472496"/>
      </c:lineChart>
      <c:catAx>
        <c:axId val="28247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72496"/>
        <c:crosses val="autoZero"/>
        <c:auto val="1"/>
        <c:lblAlgn val="ctr"/>
        <c:lblOffset val="100"/>
        <c:noMultiLvlLbl val="0"/>
      </c:catAx>
      <c:valAx>
        <c:axId val="28247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7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9603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30/01/2017 - 05/03/2017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935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2017-03-01T11:57:43Z</dcterms:created>
  <dcterms:modified xsi:type="dcterms:W3CDTF">2017-03-01T11:57:51Z</dcterms:modified>
</cp:coreProperties>
</file>