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3129426"/>
              </p:ext>
            </p:extLst>
          </p:nvPr>
        </p:nvGraphicFramePr>
        <p:xfrm>
          <a:off x="457200" y="1731963"/>
          <a:ext cx="822960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341043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776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872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422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00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152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64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168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6623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654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731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267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4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789395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5.2474%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9.9586%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25.6148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42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شبكة التلفزيون العربي | </a:t>
                      </a:r>
                      <a:r>
                        <a:rPr lang="en-US" sz="1000"/>
                        <a:t>Alaraby TV Network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24.8516%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22.4657%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27.4323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58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1727797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3.2202%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8.8207%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19.1621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34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TodayTV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5.3428%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11.4933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7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1312858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12276662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8.2631%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12.7805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4390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71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2017-03-01T10:19:14Z</dcterms:created>
  <dcterms:modified xsi:type="dcterms:W3CDTF">2017-03-01T10:19:31Z</dcterms:modified>
</cp:coreProperties>
</file>