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07991"/>
              </p:ext>
            </p:extLst>
          </p:nvPr>
        </p:nvGraphicFramePr>
        <p:xfrm>
          <a:off x="457200" y="1731963"/>
          <a:ext cx="822960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674165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55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857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320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169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0242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768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26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1001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322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1754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034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7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 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8.3696%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627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1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2017-02-28T11:18:16Z</dcterms:created>
  <dcterms:modified xsi:type="dcterms:W3CDTF">2017-02-28T11:18:21Z</dcterms:modified>
</cp:coreProperties>
</file>