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3668942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188703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840850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096223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499076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705241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25540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809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#نغم_الصباح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920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#العيد_الوطني_الكويتي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354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#اين_كنت_وقت_التحرير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761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#صارت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15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#توب3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3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#ريفرش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11.385542168675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2.9397590361446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0.74698795180723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15.072289156627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812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#مع_أو_ضد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469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44.111111111111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197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#HappyNationalDayKuwait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604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#الدم_يحن_ياك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8346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21/02/2017 - 28/02/2017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92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46221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13739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088274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059533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92769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604419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72076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588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#الدم_يحن_ياكويت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397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#برشلونة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4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#ماثيو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748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#رونالدو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606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#الليغا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802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#فياريال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223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#أسينخو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362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#أغويرو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772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#ريال_مدريد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9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#رانييري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53378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21/02/2017 - 28/02/2017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912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4596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267907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798200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032698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619406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183600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82926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487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#ليستر_سيتي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035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#دورتموند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297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#غوتزه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476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#ساعة_تويتر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19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#ساعة_بورسلي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35651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21/02/2017 - 28/02/2017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4429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279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2017-02-28T11:14:53Z</dcterms:created>
  <dcterms:modified xsi:type="dcterms:W3CDTF">2017-02-28T11:16:15Z</dcterms:modified>
</cp:coreProperties>
</file>