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2786022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786524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38199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2414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34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@Starhuds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@DewaniyaMFM (23), @RefreshMFM (17),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14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@TootaKatkoota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@RefreshMFM (38),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38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25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@zozowa97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(18),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3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(18),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07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@usf_al_mutairi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67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@redaezzeddine7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65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@RefreshMFM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464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@___qn965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80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@AbeerAil8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513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26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972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965102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308714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15366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87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@mohammad_m_13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49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@Abdulazizluies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07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56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@MarinaFM (1), @Fm888kw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92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@to0ot87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66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@Ghofran91do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34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@Assala_bama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67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@ali_a_abdulaziz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87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@asmaalsob7i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18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@Amineriyado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762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08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3408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42334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35622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6837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00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@hnanhnan361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9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@aysha_676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48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@haidy123love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4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@ranabadwood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08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@class_usa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511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5168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2017-02-28T10:01:41Z</dcterms:created>
  <dcterms:modified xsi:type="dcterms:W3CDTF">2017-02-28T10:02:09Z</dcterms:modified>
</cp:coreProperties>
</file>