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9333011"/>
              </p:ext>
            </p:extLst>
          </p:nvPr>
        </p:nvGraphicFramePr>
        <p:xfrm>
          <a:off x="457200" y="1731963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7886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290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106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528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24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19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10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- 2017-02-21 16:21:05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وتغطية خاصة لمدة ساعتين من #استاد_جابر_الدولي عن نهائي كأس الأمير بين #الكويت_كاظمة
شاركونا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أغلى_الكؤوس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https://t.co/Nohtj1U3PS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86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- 2017-02-26 16:16:49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Kuwait is free 🇰🇼 https://t.co/rwjTORBaQV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3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- 2017-02-27 17:03:22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مان يونايتد بطلاً لكأس الرابطة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برشلونة يهزم كتيبة سيميوني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مدريد ثابت بالصدارة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روما يكتسح إنتر بعقر داره!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https://t.co/SbidkUpXg4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22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- 2017-02-23 17:09:10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اللجنة الأولمبية الكويتية المعينة تسحب النقاط الثلاث من العربي وتسلمها للكويت!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فالينسيا يعرقل #مدريد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https://t.co/lftwGb8sEx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6424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55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7364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9603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7409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461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598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559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17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26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- 2017-02-24 17:18:50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العربي يطارد العميد عبر بوابة الجهراء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الصليبيخات يصدم #القادسية 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سؤال البرنامج على الهوا واربح 50 د.ك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https://t.co/WpHSZk1wr0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6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- 2017-02-22 17:06:16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العميد بطل #أغلى_الكؤوس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السيتي واتلتيكو عبروا موناكو وليفركوزن ذهاباً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مدريد لحسم نقاط لقاء فالينسيا المؤجل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https://t.co/SfrBNmeKaS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57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- 2017-02-22 14:24:25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المحامي عبدالعزيز العفيصان .. معانا بربع الديوانية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https://t.co/hglsCtTlyb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2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- 2017-02-21 09:24:18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باجربرنامج  سنا الكويت من ٦ونص لي ٩ ونص مع اسامه فوده و هنا عبدالرحمان و اخراج حمود عادل #سنا_الكويت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3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- 2017-02-21 07:26:45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https://t.co/BtiOS9UU0C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8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- 2017-02-21 07:00:26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الالة الي ودك تخترعها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سنا_الكويت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9795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16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633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65218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9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9581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161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11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5262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6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- 2017-02-21 19:23:39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مكاني - احلام   [المركز الثاني]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Top3
-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ريفرش |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AhlamAlShamsi 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30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- 2017-02-22 18:14:15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بنضحك معاكم شوي ونسالكم : 
شنو الاهم كرت البنك ولا جواز السفر 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feb888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21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- 2017-02-23 07:27:04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اجواء مشمسة جميله خلال الإيجازه و الأعياد الوطنية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fm8888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سنا_الكويت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6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- 2017-02-21 06:36:08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...
اذا عندك فرصه تكتب جمله الكل يشوفها شنو رح تكتب ؟؟ 
#نغم_الصباح
0096522020904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02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- 2017-02-23 06:37:13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من سنا 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96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- 2017-02-24 22:46:58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عطاء الصداقة أن تجعل وجودك معاه يغنيه عن كل شيء..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late_night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الساعة ١١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2016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2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60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88571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318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389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210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97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86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- 2017-02-27 20:53:06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اقل من 10 دقايق وتبلش حلقتنا #غرباء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strangers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وموضوعنا تخليد ذكرى الشهداء
مع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YousefJR 
@Athbi_alnaibari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على
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6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- 2017-02-27 15:38:21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قديم وبنرجع معاكم لعام ١٩٩٧ 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🎵💭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چم كان عمركم !؟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97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- 2017-02-27 08:35:27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السرطان
اعتمد على ذكائك وحرفيتك ، الحظ معاك ويفتح جدامك  أبواب النجاح ، شكوكك في الحبيب مو بمحلّها ، عطه بعض الثقة. ( حظك ١٠ من ١٠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51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- 2017-02-23 06:55:32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..
اليوم الخميسسسس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💃🏽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قولنا شنو الفلم الي تحس قصته قريبة من حياتك الشخصية ؟؟
اتصل على ٢٢٠٢٠٩٠٤ 
او #نغم_الصباح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3557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0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268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124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658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901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577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972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026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39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- 2017-02-26 08:43:11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يصادف اليوم ٢٦ فبراير سنة ١٩٩١ ذكرى تحرير الكويت من الغزو العراقي الغاشم بعد حرب عاصفة الصحراء بقيادة قوات التحالف وبموجب قرار مجلس الأمن.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https://t.co/EumWY2Mwf9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96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- 2017-02-27 08:35:27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القوس 
تمتاز بأفكار خلاقة ، وتكثّف اتصالاتك ، وتكرّر المحاولات ، يوم خالِ من الظروف الضاغطة، أجواء لطيفة مع الشريك. (حظك ١٠ من ١٠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1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- 2017-02-27 08:35:27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العذراء
يكون الجوّ إيجابي فأنت تتمتّع بقدرات معنوية كبيرة تستعيد حلاوة الأيام الأولى من العلاقة مع الحبيب . ( حظك ١٠ من ١٠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8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- 2017-02-27 08:35:27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الحمل 
الي تواجهه اهو مجرد تراكمات ماراح تؤثر في محيطك المهني ، لازم تفكر في الاستقرار خصوصاً أن الشريك المناسب موجود. ( حظك ٨ من ١٠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3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- 2017-02-24 16:00:55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يصادف ٢٤ فبراير من سنة ١٩٩١ ذكرى الهجوم على مجموعة المسيلة في بيت القرين أحد مراكز المقاومة الكويتية إبان الغزو العراقي على الكويت.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https://t.co/L43kRb5GaL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22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39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375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5</dc:title>
  <dc:creator>Administrator</dc:creator>
  <cp:lastModifiedBy>Administrator</cp:lastModifiedBy>
  <cp:revision>1</cp:revision>
  <dcterms:created xsi:type="dcterms:W3CDTF">2017-02-28T09:58:34Z</dcterms:created>
  <dcterms:modified xsi:type="dcterms:W3CDTF">2017-02-28T10:01:05Z</dcterms:modified>
</cp:coreProperties>
</file>