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547494"/>
              </p:ext>
            </p:extLst>
          </p:nvPr>
        </p:nvGraphicFramePr>
        <p:xfrm>
          <a:off x="457200" y="1731963"/>
          <a:ext cx="8229600" cy="113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276414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1577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9576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39793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40998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006487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24454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290674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5027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66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marinafm (Marina FM </a:t>
                      </a:r>
                      <a:r>
                        <a:rPr lang="ar-AE" sz="1000"/>
                        <a:t>مارينا)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953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fm888kw (KUWAIT PULSE)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4723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4566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</Words>
  <Application>Microsoft Office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2017-02-28T09:26:36Z</dcterms:created>
  <dcterms:modified xsi:type="dcterms:W3CDTF">2017-02-28T09:26:42Z</dcterms:modified>
</cp:coreProperties>
</file>