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9874213"/>
              </p:ext>
            </p:extLst>
          </p:nvPr>
        </p:nvGraphicFramePr>
        <p:xfrm>
          <a:off x="457200" y="1731963"/>
          <a:ext cx="8229600" cy="193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17219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513048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96898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43932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15186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47038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107319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74339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512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884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cbtl_kuwait (The Coffee Bean &amp; Tea Leaf)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1.3083%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599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costakuwait (Costa Coffee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0.8567%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31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/>
                        <a:t>caribou_social (Caribou Coffee ME)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0.9121%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893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starbucksmiddleeast (Starbucks Middle East)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246404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75641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22/02/2017 - 26/02/2017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4679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</Words>
  <Application>Microsoft Office PowerPoint</Application>
  <PresentationFormat>On-screen Show (4:3)</PresentationFormat>
  <Paragraphs>47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2017-02-27T09:47:06Z</dcterms:created>
  <dcterms:modified xsi:type="dcterms:W3CDTF">2017-02-27T09:47:16Z</dcterms:modified>
</cp:coreProperties>
</file>