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9200652"/>
              </p:ext>
            </p:extLst>
          </p:nvPr>
        </p:nvGraphicFramePr>
        <p:xfrm>
          <a:off x="457200" y="1731963"/>
          <a:ext cx="8229600" cy="919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3728873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914397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271781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035044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56317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50195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220203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14797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6641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397557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275002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63769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5792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Marina TV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314709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235395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20/02/2017 - 27/02/2017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17767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48</Words>
  <Application>Microsoft Office PowerPoint</Application>
  <PresentationFormat>On-screen Show (4:3)</PresentationFormat>
  <Paragraphs>26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Overview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2017-02-27T09:18:49Z</dcterms:created>
  <dcterms:modified xsi:type="dcterms:W3CDTF">2017-02-27T09:18:54Z</dcterms:modified>
</cp:coreProperties>
</file>