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459494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4440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35759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3627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35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(37),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06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@Starhuds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@DewaniyaMFM (20), @RefreshMFM (13),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3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5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@zozowa97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(20),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0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@usf_al_mutairi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71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(15),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5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@Abdulazizluies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0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@___qn965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28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@mohammad_m_13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77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@AbeerAil8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2528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8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728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41194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0674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4276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89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@aysha_676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68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@asmaalsob7i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23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9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@to0ot87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6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@rollins_kw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7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@fanswaleedshami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1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5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4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@Assala_bama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@ahkalkandari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2269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8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7333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9966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98463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1537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8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@Ghofran91do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02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@D7mi47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6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@ali_a_abdulaziz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54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@Amineriyado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4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@haidy123love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349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95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2017-02-27T09:00:03Z</dcterms:created>
  <dcterms:modified xsi:type="dcterms:W3CDTF">2017-02-27T09:00:31Z</dcterms:modified>
</cp:coreProperties>
</file>