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887657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189230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132477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039985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21530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744181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97555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196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#نغم_الصباح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707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#العيد_الوطني_الكويتي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629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#اين_كنت_وقت_التحرير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37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#توب3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762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#ريفرش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13.511627906977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3.953488372093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1.1744186046512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18.639534883721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96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77.222222222222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37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#صارت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332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#مع_أو_ضد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080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#HappyNationalDayKuwait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975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#الدم_يحن_ياك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86921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20/02/2017 - 27/02/2017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584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5379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18757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652747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53721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676200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632305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45912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170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#الدم_يحن_ياكويت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986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#ساعتين_اصاله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857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#ساعتين_أصاله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940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#ساعة_ريانا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3.1052631578947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2.9368421052632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0.23157894736842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6.2736842105263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33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#ساعة_تويتر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487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#ساعة_ريا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430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#MYFAAAV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045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#ساعه_ريانا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323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#ساعة_بورسلي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26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#ساعة_عالعود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4972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20/02/2017 - 27/02/2017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68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8072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897865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337469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058703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837179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657807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42894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957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#عبادي_الجوهر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65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#fm888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10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#سنا_الكويت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2.1538461538462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387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#أغلى_الكؤوس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421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#feb888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8287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20/02/2017 - 27/02/2017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9139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293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2017-02-27T08:51:29Z</dcterms:created>
  <dcterms:modified xsi:type="dcterms:W3CDTF">2017-02-27T08:52:52Z</dcterms:modified>
</cp:coreProperties>
</file>