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841568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14834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273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344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3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872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504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25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- 2017-02-27 00:56:29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أما الآن: 
فقد حان وقت النوم لذوي الدوامات 
وحانت فقرة "التحديق في السقف" تحديدًا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🙄🎵💤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4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- 2017-02-27 00:35:57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تحية لكل ضحايا بلونات ومسدسات الماي اللي مالهم من الشيطان طريج وتعرضوا للقصف العشوائي من قِبل المُحتفلين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🇰🇼|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أعاده الله علينابالفرح والسرور❤️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35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@BalantyMFM - 2017-02-26 23:29:54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نعتذر عن الانقطاع الفترة الاخيرة و نعدكم بالعودة بصورة افضل ان شاءالله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- 2017-02-26 22:23:13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دواااااااام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😁 https://t.co/0Wy3euMoTg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83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- 2017-02-26 18:10:44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ريفرش بدا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🇰🇼| 😍🎵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3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- 2017-02-26 16:31:21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الاجواء الحين بالاستديو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https://t.co/9iw3jSargJ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6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- 2017-02-26 16:16:49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Kuwait is free 🇰🇼 https://t.co/rwjTORBaQV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70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- 2017-02-26 15:02:58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اليوم ...؟!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🤔🎵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والله مو ١/١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4271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01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06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97958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06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08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304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25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757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3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- 2017-02-26 12:50:35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الشي اللي موجود بالكويت وما تلاقيه بديرة ثانية ؟ 
شنو اكثر شي تحبه بالكويت ؟ 
شنو عطتك الكويت ؟
.
سجل صوتك عن طريق وتساب 66996626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83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- 2017-02-26 12:49:27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اين_كنت_وقت_التحرير 
شنو تذكرون من التحرير، وچم كانت اعماركم ؟
.
سجلوا صوتكم عن طريق الوتساب 66996626
وشاركونا اليوم بالديوانية الساعة 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66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- 2017-02-26 08:43:11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يصادف اليوم ٢٦ فبراير سنة ١٩٩١ ذكرى تحرير الكويت من الغزو العراقي الغاشم بعد حرب عاصفة الصحراء بقيادة قوات التحالف وبموجب قرار مجلس الأمن.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https://t.co/EumWY2Mwf9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10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- 2017-02-25 23:37:53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حاز المتسابق الفلسطيني #يعقوب_شاهين لقب "آراب أيدول " للموسم الرابع بعد تقدمه بفارق التصويت على منافسيه الفلسطيني أمير واليمني عمار.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87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- 2017-02-25 19:35:27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مشترك بين مارينا اف ام وام بي سي اف ام بمناسبة العيد الوطني من الساعة ٧ للساعة ٩ مساءاً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https://t.co/OKIvslzWji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3039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0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614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1425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383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6387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926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827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604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1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- 2017-02-25 19:19:07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و شاركوا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الدم_يحن_ياكويت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🇰🇼❤🇸🇦 https://t.co/quFpBBcDDr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2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- 2017-02-25 19:16:52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@mbc_fm: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في بث مباشر ومشترك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MarinaFM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#العيد_الوطني_الكويتي
السبت 25 فبرايرمن السابعة حتى التاسعة مساءً
#الدم_يحن_ياك…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8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- 2017-02-25 19:15:57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❤🇰🇼 https://t.co/3w9allKh8r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04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- 2017-02-25 19:09:23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بـ #ريفرش من الخيران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😍❤🇰🇼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46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- 2017-02-25 19:08:12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المكان اللي تحبون تروحون له وقت المسيرة ..؟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0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- 2017-02-25 16:42:07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العيد_الوطني_الكويتي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HappyNationalDayKuwait 
'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إنـها ليست كويتـًا وكفـى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🇰🇼|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606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79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853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87075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7890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123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20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96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601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98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- 2017-02-25 15:50:17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أعياد الكويت .. أهيا أعياد الخليج 
وبعيد الكويت .. هوانا سعودي 
تابعونا في بث مشترك مع ام بي سي اف ام 
من الساعة ٧ الى الساعة 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🇰🇼🇸🇦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6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- 2017-02-25 11:20:06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وكويتنا بأمن وأمان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 https://t.co/Up4unttTc0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02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- 2017-02-25 10:30:58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فخرنا لما ينادينا الفخر
يا عمرنا يا أغلى من كل العمر
يا كويتنا ما شفنا مثلاتج بلد
يا كويتنا انتِ العزيزة للابد
.
#العيد_الوطني_الكويتي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 https://t.co/OOuA1x4pN5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9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- 2017-02-25 10:07:50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يصادف ٢٥ فبراير سنة ٦٣ ذكرى الاحتفال للسنة الثالثة بعيد الاستقلال بعد ما تم ترحيله من تاريخ ١٩ يونيو ودمجه مع عيد جلوس الشيخ عبدالله السالم.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https://t.co/PTyct9lqUH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8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- 2017-02-25 10:07:01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يصادف اليوم ٢٥ فبراير من سنة ١٩٥٠ ذكرى تولي الشبخ عبدالله السالم الحكم بعد وفاة ابن عمه الشيخ أحمد الجابر الصباح.
.
#العيد_الوطني_الكويتي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 https://t.co/EWYkWkOgin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3975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3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584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07318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600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736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905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671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199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- 2017-02-25 02:37:01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مو نايمين ؟!!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👀🎵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0877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51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376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5</dc:title>
  <dc:creator>Administrator</dc:creator>
  <cp:lastModifiedBy>Administrator</cp:lastModifiedBy>
  <cp:revision>1</cp:revision>
  <dcterms:created xsi:type="dcterms:W3CDTF">2017-02-27T08:43:41Z</dcterms:created>
  <dcterms:modified xsi:type="dcterms:W3CDTF">2017-02-27T08:45:54Z</dcterms:modified>
</cp:coreProperties>
</file>