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Overview- Brand activity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928303"/>
              </p:ext>
            </p:extLst>
          </p:nvPr>
        </p:nvGraphicFramePr>
        <p:xfrm>
          <a:off x="457200" y="1731963"/>
          <a:ext cx="8229601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90639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519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553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591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212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631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875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548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514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100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066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550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106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776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4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@MarinaFM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5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@RefreshMFM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58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@DewaniyaMFM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46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@naghammfm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67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@gaaylaa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16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@BalantyMFM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72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@SalftnaMFM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4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@Fm888kw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5251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20/02/2017 - 27/02/2017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189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195</Words>
  <Application>Microsoft Office PowerPoint</Application>
  <PresentationFormat>On-screen Show (4:3)</PresentationFormat>
  <Paragraphs>128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Overview- Brand activity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Overview- Brand activity</dc:title>
  <dc:creator>Administrator</dc:creator>
  <cp:lastModifiedBy>Administrator</cp:lastModifiedBy>
  <cp:revision>1</cp:revision>
  <dcterms:created xsi:type="dcterms:W3CDTF">2017-02-27T08:30:09Z</dcterms:created>
  <dcterms:modified xsi:type="dcterms:W3CDTF">2017-02-27T08:30:49Z</dcterms:modified>
</cp:coreProperties>
</file>