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889842"/>
              </p:ext>
            </p:extLst>
          </p:nvPr>
        </p:nvGraphicFramePr>
        <p:xfrm>
          <a:off x="457200" y="1731963"/>
          <a:ext cx="8229601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5468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845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524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003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026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47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337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531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105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268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38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220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296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88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70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@MarinaFM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77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@RefreshMFM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3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@DewaniyaMFM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2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@naghammfm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3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@gaaylaa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90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@BalantyMFM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6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@SalftnaMFM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@Fm888kw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3658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41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</Words>
  <Application>Microsoft Office PowerPoint</Application>
  <PresentationFormat>On-screen Show (4:3)</PresentationFormat>
  <Paragraphs>128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Overview- Brand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Overview- Brand activity</dc:title>
  <dc:creator>Administrator</dc:creator>
  <cp:lastModifiedBy>Administrator</cp:lastModifiedBy>
  <cp:revision>1</cp:revision>
  <dcterms:created xsi:type="dcterms:W3CDTF">2017-02-27T08:22:50Z</dcterms:created>
  <dcterms:modified xsi:type="dcterms:W3CDTF">2017-02-27T08:23:30Z</dcterms:modified>
</cp:coreProperties>
</file>