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801099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550738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758914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69747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35366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61666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7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1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#feb888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304.42857142857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#أغلى_الكؤوس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309.33333333333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1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#championsleague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6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88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#FM888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6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8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#q8pulse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4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#نبض_الكويت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7998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246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2017-02-27T07:56:24Z</dcterms:created>
  <dcterms:modified xsi:type="dcterms:W3CDTF">2017-02-27T07:56:37Z</dcterms:modified>
</cp:coreProperties>
</file>