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06396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488872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88632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79648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32667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4388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90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- 2017-02-22 22:07:54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زين تقدم فيلمها الوطني الأول والأضخم على مستوى المنطقة .. هامه
"يُخبر التاريخ أن الكويتيين وُلِدوا تجاراً.. يَبيعون كل شئ على وجه الأرض.. ويَشترون الكويت.."
يعرض حالياً بدور السينما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4.0434%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47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- 2017-02-25 15:06:25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يحفظ الكويت و يديم الامن والامان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 #feb888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174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- 2017-02-21 16:19:57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بلشنا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وتغطية خاصة لمدة ساعتين من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استاد_جابر_الدولي‬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نهائي كأس الأمير بين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الكويت_كاظمة‬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أغلى_الكؤوس‬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74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- 2017-02-20 16:58:45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في برنامج قووول‬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لقاء مع عبدالله الجيران عضو لجنة التسويق بإتحاد القدم ومنسق مهرجان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أغلى_الكؤوس‬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وحديث عن آخر الإستعدادات للنهائي‬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📞22216888‬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واربحوا معانا تذاكر كبار الشخصيات مع الباركنج الخاص فيهم لمباراة الكويت وكاظمة باستاد جابر الدولي ، بعد اشوي س٥
خالد الأنصاري - محمد جوهر حيات - عبدالله الجيران - حسين الشايع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98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- 2017-02-22 16:58:21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فريق برنامج قووول في إستديو مباشر لنقل فعاليات #أغلى_الكؤوس من إستاد جابر الدولي بالأمس ولقاء حصري مع مخرج النقل لتلفزيون دولة الكويت الزميل المبدع/ عبدالرزاق العطار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2215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5335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71951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0405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0456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34592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2743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50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- 2017-02-22 15:46:55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كلمات جميلة من الشاعر بدر برسلي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feb888 🇰🇼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9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- 2017-02-24 17:15:12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على الهوا برنامج قووول‬ ، العربي‬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يطارد العميد عبر بوابة الجهراء‬ ، الصليبيخات يصدم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القادسية‬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جاوب سؤال البرنامج على الهوا واربح خمسين ديناااااار كااااش ، اتصل الآن 22216888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9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- 2017-02-20 11:56:28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خمن السعر واربح ٥٠ دينار كاش مع ربع الدوانية للمشاركة عالهوا 22216888
يحق للمشارك الفوز مرة واحدة خلال الموسم في أي مسابقة بالبرنامج و المشاركات الرسمية تحسب فقط من خلال الإتصال بالبرنامج و ليس من خلال الإنستغرام.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38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- 2017-02-20 14:13:43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مثل هذا اليوم ٢٠٠٦ بايع مجلس الامة الكويتي الشيخ نواف الاحمد الصباح ولياً للعهد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2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- 2017-02-20 18:25:20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مبرووووووووك عبدالله سالم الفوز بجائزة مسابقة برنامج قووول وهي تذكرة حضور كبار الشخصيات لمباراة نهائي كأس الأمير بين الكويت وكاظمة بإستاد جابر الدولي ، كابتن سمير عبدالرؤوف محلل برنامج قووول ولحظة تسليم الجائزة #أغلى_الكؤوس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52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- 2017-02-21 20:39:16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تعتقدون يقدر المدرب بيب جوارديولا ان يوصل الستي  للادوار القادمة في دوري الابطال؟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championsleague #feb888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3610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88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663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08035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5989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7302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99312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6189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09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- 2017-02-22 12:00:06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فريق الفارسي للطائرات الورقية اليوم في ربع الديوانية على نبض الكويت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feb888 #FM888 #kuwait #q8pulse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99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- 2017-02-20 00:07:32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مسابقة سنا الكويت الساعة ٨ و ٨ دقايق خمن المكان و اربح ٥٠ دينار كاش للمشاركة عالهوا 22216888
يحق للمشارك الفوز مرة واحدة خلال الموسم في أي مسابقة بالبرنامج و المشاركات الرسمية تحسب فقط من خلال الإتصال بالبرنامج و ليس من خلال الإنستغرام.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894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- 2017-02-20 13:48:45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اربح ايفون 7  من سبواي ..سو فولو لحساب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subwaykuwait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واخذ سيلفي من فرع صبواي بمنطقة الري
من الساعة 1 لي 3 م وتاق على اكاونت سبواي وادخل السحب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00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- 2017-02-21 13:35:08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٥٠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دينار كاش للتوقع الصحيح شارك مع ربع الدوانية عالهوا 22216888
يحق للمشارك الفوز مرة واحدة خلال الموسم في أي مسابقة بالبرنامج و المشاركات الرسمية تحسب فقط من خلال الإتصال بالبرنامج و ليس من خلال الإنستغرام.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234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74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7514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863695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4783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0183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39517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0970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90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- 2017-02-21 00:17:13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مسابقة سنا الكويت خمن المكان و اربح خمسين دينار للمشاركة عالهوا 22216888
يحق للمشارك الفوز مرة واحدة خلال الموسم في أي مسابقة بالبرنامج و المشاركات الرسمية تحسب فقط من خلال الإتصال بالبرنامج و ليس من خلال الإنستغرام.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81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- 2017-02-26 15:17:57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وانتم بخير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12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- 2017-02-20 08:20:43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عبدالرحمن ناصر سعود 50 دينار مقدمة من سنا الكويت 
والاجابة كانت #كلية الحقوق بجامعة 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75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- 2017-02-22 08:42:37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أحمد حمد العويس 50 دينار كاش من سنا الكويت 
الإجابة كانت #الجزيرة الخضراء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01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- 2017-02-22 16:57:19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مبروووووك للعميد #أغلى_الكؤوس بجداره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4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- 2017-02-22 00:12:21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توقع المكان و اربح ٥٠ دينار كاش من سنا الكويت للمشاركة عالهوا 22216888
يحق للمشارك الفوز مرة واحدة خلال الموسم في أي مسابقة بالبرنامج و المشاركات الرسمية تحسب فقط من خلال الإتصال بالبرنامج و ليس من خلال الإنستغرام.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655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31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117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49283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98317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7562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8214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1338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8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- 2017-02-21 12:47:53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اربح ايفون 7  من سبواي ..سو فولو لحساب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subwaykuwait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واخذ سيلفي من فرع صبواي فرع مجمع المثني شارع فهد السالم 
من الساعة 1 لي 3 م وتاق على اكاونت صبواي وادخل السحب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7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- 2017-02-21 14:25:15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للفائز : علي عبدالله جابر بخمسين دينار و موعدنا باجر 
تعليق ربع الديوانية : أسرع مشاركة و رقم قياسي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510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- 2017-02-20 14:12:56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السعر ومبروك حق اخونا علي مطر السلطان 50 دينار من ربع الديوانية ونطرونا باجر بمسابقه جديدة 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60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- 2017-02-21 12:04:43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الاجابة الصحيحة  حديقة جمال عبدالناصر مبروك للفايز  طارق محمد راشد ال ٥٠ دينار من سنا 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0439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568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395</Words>
  <Application>Microsoft Office PowerPoint</Application>
  <PresentationFormat>On-screen Show (4:3)</PresentationFormat>
  <Paragraphs>160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Posts Table - 1 of 5</vt:lpstr>
      <vt:lpstr>Posts Table - 2 of 5</vt:lpstr>
      <vt:lpstr>Posts Table - 3 of 5</vt:lpstr>
      <vt:lpstr>Posts Table - 4 of 5</vt:lpstr>
      <vt:lpstr>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 Table - 1 of 5</dc:title>
  <dc:creator>Administrator</dc:creator>
  <cp:lastModifiedBy>Administrator</cp:lastModifiedBy>
  <cp:revision>1</cp:revision>
  <dcterms:created xsi:type="dcterms:W3CDTF">2017-02-27T07:42:35Z</dcterms:created>
  <dcterms:modified xsi:type="dcterms:W3CDTF">2017-02-27T07:44:47Z</dcterms:modified>
</cp:coreProperties>
</file>