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178450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83755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8805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7588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024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6570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4436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8545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4381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160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6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marinafm (Marina FM </a:t>
                      </a:r>
                      <a:r>
                        <a:rPr lang="ar-AE" sz="1000"/>
                        <a:t>مارينا)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12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fm888kw (KUWAIT PULSE)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148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75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2017-02-27T07:33:33Z</dcterms:created>
  <dcterms:modified xsi:type="dcterms:W3CDTF">2017-02-27T07:33:39Z</dcterms:modified>
</cp:coreProperties>
</file>